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3" r:id="rId2"/>
    <p:sldId id="258" r:id="rId3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96AD3-00F8-43E1-BC94-AB436092DBA5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D9014-1C87-436E-A575-9C27FEC99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8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A4C-18C7-4C3C-916F-FFDC8B91BA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4015-735A-4D11-9AF0-DC712CDD0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5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A4C-18C7-4C3C-916F-FFDC8B91BA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4015-735A-4D11-9AF0-DC712CDD0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A4C-18C7-4C3C-916F-FFDC8B91BA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4015-735A-4D11-9AF0-DC712CDD0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0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A4C-18C7-4C3C-916F-FFDC8B91BA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4015-735A-4D11-9AF0-DC712CDD0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8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A4C-18C7-4C3C-916F-FFDC8B91BA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4015-735A-4D11-9AF0-DC712CDD0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8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A4C-18C7-4C3C-916F-FFDC8B91BA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4015-735A-4D11-9AF0-DC712CDD0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6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A4C-18C7-4C3C-916F-FFDC8B91BA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4015-735A-4D11-9AF0-DC712CDD0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5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A4C-18C7-4C3C-916F-FFDC8B91BA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4015-735A-4D11-9AF0-DC712CDD0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A4C-18C7-4C3C-916F-FFDC8B91BA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4015-735A-4D11-9AF0-DC712CDD0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2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A4C-18C7-4C3C-916F-FFDC8B91BA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4015-735A-4D11-9AF0-DC712CDD0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A4C-18C7-4C3C-916F-FFDC8B91BA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4015-735A-4D11-9AF0-DC712CDD0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99A4C-18C7-4C3C-916F-FFDC8B91BAF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B4015-735A-4D11-9AF0-DC712CDD0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7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36E0233-6B44-CCC2-B544-7A1E6F63E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669" y="3621805"/>
            <a:ext cx="4811331" cy="30897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58DD3-622E-32C8-174B-2A98734AA75B}"/>
              </a:ext>
            </a:extLst>
          </p:cNvPr>
          <p:cNvSpPr txBox="1"/>
          <p:nvPr/>
        </p:nvSpPr>
        <p:spPr>
          <a:xfrm>
            <a:off x="5990606" y="4381826"/>
            <a:ext cx="2539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Merry</a:t>
            </a:r>
          </a:p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Christmas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1A523-9C9E-125B-D08F-37DBE0E12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4" y="3632536"/>
            <a:ext cx="4811331" cy="3089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BF9C4-9165-A1AC-F2A3-D70981410873}"/>
              </a:ext>
            </a:extLst>
          </p:cNvPr>
          <p:cNvSpPr txBox="1"/>
          <p:nvPr/>
        </p:nvSpPr>
        <p:spPr>
          <a:xfrm>
            <a:off x="965691" y="4392557"/>
            <a:ext cx="2539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Merry</a:t>
            </a:r>
          </a:p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Christmas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527739-6B93-1BF1-70D7-AE58CB5B9DF4}"/>
              </a:ext>
            </a:extLst>
          </p:cNvPr>
          <p:cNvGrpSpPr/>
          <p:nvPr/>
        </p:nvGrpSpPr>
        <p:grpSpPr>
          <a:xfrm rot="10800000">
            <a:off x="5045140" y="141365"/>
            <a:ext cx="4772910" cy="3077460"/>
            <a:chOff x="5045140" y="141365"/>
            <a:chExt cx="4772910" cy="30774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DDD0887-4900-09E6-365D-077713FA7BF9}"/>
                </a:ext>
              </a:extLst>
            </p:cNvPr>
            <p:cNvGrpSpPr/>
            <p:nvPr/>
          </p:nvGrpSpPr>
          <p:grpSpPr>
            <a:xfrm>
              <a:off x="5045140" y="141365"/>
              <a:ext cx="4772910" cy="3077460"/>
              <a:chOff x="5077469" y="133966"/>
              <a:chExt cx="4772910" cy="307746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165F820-D83C-E6FE-E8FB-4FEF1B86A3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7469" y="133966"/>
                <a:ext cx="4772910" cy="307746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07B7B5-E529-335E-F8F1-854D5F203FC7}"/>
                  </a:ext>
                </a:extLst>
              </p:cNvPr>
              <p:cNvSpPr txBox="1"/>
              <p:nvPr/>
            </p:nvSpPr>
            <p:spPr>
              <a:xfrm>
                <a:off x="5194146" y="1159726"/>
                <a:ext cx="4289034" cy="1531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 dirty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Dear Guest, </a:t>
                </a: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It gives us a great pleasure to invite you to the </a:t>
                </a:r>
                <a:r>
                  <a:rPr lang="en-US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Christmas</a:t>
                </a:r>
                <a:r>
                  <a:rPr lang="en-US" sz="120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Gala Dinner in Fun City lobby ground floor, We wish you a nice evening </a:t>
                </a:r>
                <a:r>
                  <a:rPr lang="en-US" sz="140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 dirty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Serenity Hotels Management</a:t>
                </a:r>
              </a:p>
              <a:p>
                <a:endParaRPr lang="en-US" sz="1100" dirty="0">
                  <a:latin typeface="Eras Light ITC" panose="020B0402030504020804" pitchFamily="34" charset="0"/>
                </a:endParaRP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70F2C0-8E81-76F9-0774-4BEA17D4A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7370" y="2195154"/>
              <a:ext cx="682853" cy="65340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E04CEAF-381F-9920-8F27-957B176D3817}"/>
              </a:ext>
            </a:extLst>
          </p:cNvPr>
          <p:cNvGrpSpPr/>
          <p:nvPr/>
        </p:nvGrpSpPr>
        <p:grpSpPr>
          <a:xfrm rot="10800000">
            <a:off x="58863" y="139217"/>
            <a:ext cx="4772910" cy="3077460"/>
            <a:chOff x="5045140" y="141365"/>
            <a:chExt cx="4772910" cy="307746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94104C6-D87F-EB9C-2CD4-B073577B2773}"/>
                </a:ext>
              </a:extLst>
            </p:cNvPr>
            <p:cNvGrpSpPr/>
            <p:nvPr/>
          </p:nvGrpSpPr>
          <p:grpSpPr>
            <a:xfrm>
              <a:off x="5045140" y="141365"/>
              <a:ext cx="4772910" cy="3077460"/>
              <a:chOff x="5077469" y="133966"/>
              <a:chExt cx="4772910" cy="307746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AFF817B-757D-FBEA-6051-039891331E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7469" y="133966"/>
                <a:ext cx="4772910" cy="307746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16C039-23B0-A940-08F3-53F041CD5025}"/>
                  </a:ext>
                </a:extLst>
              </p:cNvPr>
              <p:cNvSpPr txBox="1"/>
              <p:nvPr/>
            </p:nvSpPr>
            <p:spPr>
              <a:xfrm>
                <a:off x="5194146" y="1159726"/>
                <a:ext cx="4289034" cy="1531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b="1" dirty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Dear Guest, </a:t>
                </a: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It gives us a great pleasure to invite you to the </a:t>
                </a:r>
                <a:r>
                  <a:rPr lang="en-US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Christmas</a:t>
                </a:r>
                <a:r>
                  <a:rPr lang="en-US" sz="120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Gala Dinner in Fun City lobby ground floor, We wish you a nice evening </a:t>
                </a:r>
                <a:r>
                  <a:rPr lang="en-US" sz="140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200" b="1" dirty="0">
                    <a:solidFill>
                      <a:schemeClr val="accent1">
                        <a:lumMod val="50000"/>
                      </a:scheme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Serenity Hotels Management</a:t>
                </a:r>
              </a:p>
              <a:p>
                <a:endParaRPr lang="en-US" sz="1100" dirty="0">
                  <a:latin typeface="Eras Light ITC" panose="020B0402030504020804" pitchFamily="34" charset="0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4D78035-F1D2-D7DF-5B13-D5196F358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7370" y="2195154"/>
              <a:ext cx="682853" cy="653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740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9E89BF6-C141-48EE-F22A-CF358AB7E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409" y="3538124"/>
            <a:ext cx="4687909" cy="327445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5A0821E-ADFC-6F62-A60D-11FBB01C2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406" y="165279"/>
            <a:ext cx="4687909" cy="32744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47640EA-B59D-4807-3419-872CFF712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9" y="3527393"/>
            <a:ext cx="4687909" cy="32744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C59C5D-A93C-9305-5B27-2E2426F39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6" y="154548"/>
            <a:ext cx="4687909" cy="32744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F66AA3-FE0D-2DBB-E61C-50A115187B3B}"/>
              </a:ext>
            </a:extLst>
          </p:cNvPr>
          <p:cNvSpPr txBox="1"/>
          <p:nvPr/>
        </p:nvSpPr>
        <p:spPr>
          <a:xfrm>
            <a:off x="1852399" y="256462"/>
            <a:ext cx="17257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24</a:t>
            </a:r>
            <a:r>
              <a:rPr lang="en-US" sz="1600" b="1" baseline="30000" dirty="0">
                <a:solidFill>
                  <a:srgbClr val="FF0000"/>
                </a:solidFill>
                <a:latin typeface="+mj-lt"/>
              </a:rPr>
              <a:t>th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 December</a:t>
            </a:r>
          </a:p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Christmas </a:t>
            </a:r>
          </a:p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Kids program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2BBC3-D59A-7C71-01E4-CE24AD6E3F09}"/>
              </a:ext>
            </a:extLst>
          </p:cNvPr>
          <p:cNvSpPr txBox="1"/>
          <p:nvPr/>
        </p:nvSpPr>
        <p:spPr>
          <a:xfrm>
            <a:off x="1481071" y="1194391"/>
            <a:ext cx="32969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10.30</a:t>
            </a:r>
            <a:r>
              <a:rPr lang="en-US" sz="1400" dirty="0"/>
              <a:t>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Gathering in kids club.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11.00</a:t>
            </a:r>
            <a:r>
              <a:rPr lang="en-US" sz="1400" dirty="0"/>
              <a:t>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face painting &amp; funny games.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11.30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Treasure hunt.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12.00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Meeting X-Mass characters.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12.30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Meeting Santa Claus on the beach.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13.00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Lunch break.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15.00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Kids carnival.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20.00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Face painting.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20.30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Mini disco.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43C365-9007-78A4-A672-6AB6ACBA5CD6}"/>
              </a:ext>
            </a:extLst>
          </p:cNvPr>
          <p:cNvSpPr txBox="1"/>
          <p:nvPr/>
        </p:nvSpPr>
        <p:spPr>
          <a:xfrm>
            <a:off x="1775132" y="3815628"/>
            <a:ext cx="17257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24</a:t>
            </a:r>
            <a:r>
              <a:rPr lang="en-US" sz="1600" b="1" baseline="30000" dirty="0">
                <a:solidFill>
                  <a:srgbClr val="FF0000"/>
                </a:solidFill>
                <a:latin typeface="+mj-lt"/>
              </a:rPr>
              <a:t>th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 December</a:t>
            </a:r>
          </a:p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Christmas Eve</a:t>
            </a:r>
          </a:p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Itinerary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11AB2B-FD71-6E11-09BC-DA4FAA811203}"/>
              </a:ext>
            </a:extLst>
          </p:cNvPr>
          <p:cNvSpPr txBox="1"/>
          <p:nvPr/>
        </p:nvSpPr>
        <p:spPr>
          <a:xfrm>
            <a:off x="1491801" y="4849849"/>
            <a:ext cx="3464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18.00</a:t>
            </a:r>
            <a:r>
              <a:rPr lang="en-US" sz="1400" dirty="0"/>
              <a:t>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Gathering at lobby.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18.15</a:t>
            </a:r>
            <a:r>
              <a:rPr lang="en-US" sz="1400" dirty="0"/>
              <a:t>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Reception cocktails.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18.30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Seating.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18.45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Dinner buffet &amp; back ground music.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19.30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Instrumental.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21.15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Dance show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F10D1D-81D4-F48D-7969-69E3627FCE1F}"/>
              </a:ext>
            </a:extLst>
          </p:cNvPr>
          <p:cNvSpPr txBox="1"/>
          <p:nvPr/>
        </p:nvSpPr>
        <p:spPr>
          <a:xfrm>
            <a:off x="6877315" y="273632"/>
            <a:ext cx="17257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24</a:t>
            </a:r>
            <a:r>
              <a:rPr lang="en-US" sz="1600" b="1" baseline="30000" dirty="0">
                <a:solidFill>
                  <a:srgbClr val="FF0000"/>
                </a:solidFill>
                <a:latin typeface="+mj-lt"/>
              </a:rPr>
              <a:t>th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 December</a:t>
            </a:r>
          </a:p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Christmas </a:t>
            </a:r>
          </a:p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Kids program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F7F660-77A4-6D78-8871-EC9F5C99FEB4}"/>
              </a:ext>
            </a:extLst>
          </p:cNvPr>
          <p:cNvSpPr txBox="1"/>
          <p:nvPr/>
        </p:nvSpPr>
        <p:spPr>
          <a:xfrm>
            <a:off x="6643358" y="1153606"/>
            <a:ext cx="32969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10.30</a:t>
            </a:r>
            <a:r>
              <a:rPr lang="en-US" sz="1400" dirty="0"/>
              <a:t>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Gathering in kids club.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11.00</a:t>
            </a:r>
            <a:r>
              <a:rPr lang="en-US" sz="1400" dirty="0"/>
              <a:t>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face painting &amp; funny games.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11.30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Treasure hunt.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12.00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Meeting X-Mass characters.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12.30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Meeting Santa Claus on the beach.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13.00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Lunch break.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15.00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Kids carnival.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20.00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Face painting.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20.30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Mini disco.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2DB1B1-7B78-A70D-0BAD-78C069225211}"/>
              </a:ext>
            </a:extLst>
          </p:cNvPr>
          <p:cNvSpPr txBox="1"/>
          <p:nvPr/>
        </p:nvSpPr>
        <p:spPr>
          <a:xfrm>
            <a:off x="6911760" y="3743779"/>
            <a:ext cx="17257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24</a:t>
            </a:r>
            <a:r>
              <a:rPr lang="en-US" sz="1600" b="1" baseline="30000" dirty="0">
                <a:solidFill>
                  <a:srgbClr val="FF0000"/>
                </a:solidFill>
                <a:latin typeface="+mj-lt"/>
              </a:rPr>
              <a:t>th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 December</a:t>
            </a:r>
          </a:p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Christmas Eve</a:t>
            </a:r>
          </a:p>
          <a:p>
            <a:r>
              <a:rPr lang="en-US" sz="1600" b="1" dirty="0">
                <a:solidFill>
                  <a:srgbClr val="FF0000"/>
                </a:solidFill>
                <a:latin typeface="+mj-lt"/>
              </a:rPr>
              <a:t>Itinerary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75FE6F3-9345-71A4-AC4B-4888CA44F5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48" y="2697081"/>
            <a:ext cx="953041" cy="5600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39630A-CD59-787D-9586-64ED7B9E71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48" y="6024249"/>
            <a:ext cx="953041" cy="5600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E1A35FE-2B9A-65F6-CDE6-B284FDBBD6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29" y="2694933"/>
            <a:ext cx="953041" cy="5600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765B8A0-644C-38F1-A702-A94F7DF58B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29" y="6022101"/>
            <a:ext cx="953041" cy="5600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7A1FB4-910D-196B-0065-CE2EFBCE6CA8}"/>
              </a:ext>
            </a:extLst>
          </p:cNvPr>
          <p:cNvSpPr txBox="1"/>
          <p:nvPr/>
        </p:nvSpPr>
        <p:spPr>
          <a:xfrm>
            <a:off x="6602569" y="4809064"/>
            <a:ext cx="3400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18.00</a:t>
            </a:r>
            <a:r>
              <a:rPr lang="en-US" sz="1400" dirty="0"/>
              <a:t>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Gathering at lobby.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18.15</a:t>
            </a:r>
            <a:r>
              <a:rPr lang="en-US" sz="1400" dirty="0"/>
              <a:t>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Reception cocktails.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18.30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Seating.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18.45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Dinner buffet &amp; back ground music.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19.30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Instrumental.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21.15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    Dance show</a:t>
            </a:r>
          </a:p>
        </p:txBody>
      </p:sp>
    </p:spTree>
    <p:extLst>
      <p:ext uri="{BB962C8B-B14F-4D97-AF65-F5344CB8AC3E}">
        <p14:creationId xmlns:p14="http://schemas.microsoft.com/office/powerpoint/2010/main" val="775745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205</TotalTime>
  <Words>234</Words>
  <Application>Microsoft Office PowerPoint</Application>
  <PresentationFormat>A4 Paper (210x297 mm)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Edwardian Script ITC</vt:lpstr>
      <vt:lpstr>Eras Light ITC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FFB</dc:creator>
  <cp:lastModifiedBy>FFOM</cp:lastModifiedBy>
  <cp:revision>7</cp:revision>
  <dcterms:created xsi:type="dcterms:W3CDTF">2023-12-10T11:48:16Z</dcterms:created>
  <dcterms:modified xsi:type="dcterms:W3CDTF">2023-12-12T16:22:57Z</dcterms:modified>
</cp:coreProperties>
</file>