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9601200" cy="12801600" type="A3"/>
  <p:notesSz cx="6888163" cy="10020300"/>
  <p:defaultTextStyle>
    <a:defPPr>
      <a:defRPr lang="tr-T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>
      <p:cViewPr>
        <p:scale>
          <a:sx n="79" d="100"/>
          <a:sy n="79" d="100"/>
        </p:scale>
        <p:origin x="1156" y="13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BA8FB81-6A06-4CC2-9E6E-F473CE2D8B01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5C5C23E-252D-4487-9532-0D6269CE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18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31.07.2025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39960" y="673281"/>
            <a:ext cx="9601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ru-RU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ru-RU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-192294" y="-34974"/>
            <a:ext cx="9601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YEAR PROGRAMM</a:t>
            </a:r>
          </a:p>
        </p:txBody>
      </p:sp>
      <p:pic>
        <p:nvPicPr>
          <p:cNvPr id="6" name="Picture 2" descr="C:\Users\dj_oz\Desktop\2021 masa üstü\AFİŞLER\Kıds club logo\kids-club-el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90" y="10898448"/>
            <a:ext cx="1903152" cy="190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01777" y="951576"/>
            <a:ext cx="12121380" cy="1306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</a:t>
            </a:r>
            <a:endParaRPr lang="tr-TR" sz="1400" b="1" u="sng" dirty="0">
              <a:solidFill>
                <a:srgbClr val="FF0000"/>
              </a:solidFill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FOOD&amp;BEVERAGE</a:t>
            </a:r>
            <a:endParaRPr lang="tr-TR" sz="1400" b="1" u="sng" dirty="0">
              <a:solidFill>
                <a:srgbClr val="FF0000"/>
              </a:solidFill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SPECIAL TURKISH COFFEE, BOZA, SALEP, HOT WINE PRESENTATIONS IN DESIGNATED AREAS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SPECIAL CHESTNUT PRESENTATIONS IN DESIGNATED AREAS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18:30 SOFRA RESTAURANT SPECIAL MENU FOR THE DAY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18:30 SOFRA RESTAURANT DOOR WELCOME WITH VIOLINE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SOFRA RESTAURANT SPECIAL LATE NIGHT DINNER FOR THE DAY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00:15 SPECIAL FOOD PRESENTATIONS FOR THE DAY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LOBBY BAR</a:t>
            </a:r>
            <a:endParaRPr lang="tr-TR" sz="1400" b="1" u="sng" dirty="0">
              <a:solidFill>
                <a:srgbClr val="FF0000"/>
              </a:solidFill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19:30 PIANO MUSIC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22:00 LIVE MUSIC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HAPPY NEW YEAR (202</a:t>
            </a:r>
            <a:r>
              <a:rPr lang="tr-TR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6</a:t>
            </a: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COUNTDOWN POOL BAR)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MEETING HALL</a:t>
            </a:r>
            <a:endParaRPr lang="tr-TR" sz="1400" b="1" u="sng" dirty="0">
              <a:solidFill>
                <a:srgbClr val="FF0000"/>
              </a:solidFill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21:00 COCKTAIL DOOR WELCOME TRIO MUSIC BAND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21:15 DJ WARM UP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21:30</a:t>
            </a:r>
            <a:r>
              <a:rPr lang="tr-TR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</a:t>
            </a: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LIVE MUSIC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22:15 DANCE SHOW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22:45 LIVE MUSIC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23:15 ORIENTAL SHOW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23:45 LIVE MUSIC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HAPPY NEW YEAR (202</a:t>
            </a:r>
            <a:r>
              <a:rPr lang="tr-TR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6</a:t>
            </a: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COUNTDOWN POOL BAR)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CLOSING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HI KIDS CLUB</a:t>
            </a:r>
            <a:endParaRPr lang="tr-TR" sz="1400" b="1" u="sng" dirty="0">
              <a:solidFill>
                <a:srgbClr val="FF0000"/>
              </a:solidFill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20:00 CHILDREN'S DISCO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20:30 </a:t>
            </a:r>
            <a:r>
              <a:rPr lang="tr-TR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BALON</a:t>
            </a: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SHOW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21:00 A KIDS SHOW FROM TALENTED CHILDREN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21:30 CHILDREN'S SHOW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22:00 NEW YEAR'S LOTTERY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22:40 CHILDREN'S SHOW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23:00 SANTA CLAUS GIVING PRESENTS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23:30 CHILDREN</a:t>
            </a:r>
            <a:r>
              <a:rPr lang="tr-TR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’S</a:t>
            </a: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SHOW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23:50 HAPPY NEW YEAR KIDS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HAPPY NEW YEAR (202</a:t>
            </a:r>
            <a:r>
              <a:rPr lang="tr-TR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6</a:t>
            </a: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COUNTDOWN POOL BAR)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</a:t>
            </a:r>
            <a:r>
              <a:rPr lang="tr-TR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</a:t>
            </a: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 CLOSING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POOL BAR</a:t>
            </a:r>
            <a:endParaRPr lang="tr-TR" sz="1400" b="1" u="sng" dirty="0">
              <a:solidFill>
                <a:srgbClr val="FF0000"/>
              </a:solidFill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22:00 DJ WARM UP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23:00 DJ PERFORMANCE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23:30 DJ PARTY &amp; GO-GO DANCERS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23:45 SNOW PARTY &amp; LASER SHOW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HAPPY NEW YEAR (202</a:t>
            </a:r>
            <a:r>
              <a:rPr lang="tr-TR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6</a:t>
            </a: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COUNTDOWN)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00:30 CLOSING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ZONE DISCO</a:t>
            </a:r>
            <a:r>
              <a:rPr lang="en-US" sz="14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 </a:t>
            </a:r>
            <a:endParaRPr lang="tr-TR" sz="14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00:30 NEW YEAR PARTY</a:t>
            </a:r>
            <a:endParaRPr lang="tr-TR" sz="10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 </a:t>
            </a:r>
            <a:endParaRPr lang="tr-TR" sz="1400" b="1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 </a:t>
            </a:r>
            <a:endParaRPr lang="tr-TR" sz="1400" b="1" dirty="0">
              <a:effectLst/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504456" y="11326804"/>
            <a:ext cx="4118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u="sng" dirty="0">
                <a:solidFill>
                  <a:srgbClr val="FF0000"/>
                </a:solidFill>
              </a:rPr>
              <a:t> </a:t>
            </a:r>
            <a:r>
              <a:rPr lang="en-US" sz="1400" u="sng" dirty="0">
                <a:solidFill>
                  <a:srgbClr val="FF0000"/>
                </a:solidFill>
              </a:rPr>
              <a:t>*program may change depending on weather conditions and guest portfolio*</a:t>
            </a:r>
            <a:endParaRPr lang="tr-TR" sz="1400" u="sng" dirty="0">
              <a:solidFill>
                <a:srgbClr val="FF0000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306" y="4117849"/>
            <a:ext cx="151216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97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" y="591387"/>
            <a:ext cx="9601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ru-RU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ru-RU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-3" y="-50892"/>
            <a:ext cx="9601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YENİ YIL  PROGRAMI</a:t>
            </a:r>
          </a:p>
        </p:txBody>
      </p:sp>
      <p:pic>
        <p:nvPicPr>
          <p:cNvPr id="6" name="Picture 2" descr="C:\Users\dj_oz\Desktop\2021 masa üstü\AFİŞLER\Kıds club logo\kids-club-el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90" y="10898448"/>
            <a:ext cx="1903152" cy="190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672108" y="1857972"/>
            <a:ext cx="4800600" cy="96026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YİYECEK&amp;İÇECEK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BELİRLENEN ALANLARDA GÜNE ÖZEL TÜRK KAHVESİ, BOZA, SALEP , SICAK ŞARAP SUNUMLARI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BELİRLENEN ALANLARDA GÜNE ÖZEL KESTANE SUNUMLARI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18:30 SOFRA RESTAURANT GÜNE ÖZEL MENÜ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18:30  SOFRA RESTAURANT VİOLİN EŞLİGİNDE KAPI KARŞILAMA 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 SOFRA RESTAURANT GÜNE ÖZEL GECE YEMEĞİ 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00:15  POOL BAR (IZGARA KÖFTE, SUCUK EKMEK)</a:t>
            </a:r>
          </a:p>
          <a:p>
            <a:endParaRPr lang="tr-TR" sz="1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LOBBY BAR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19:30 PİYANO DİNLETİSİ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22:00 CANLI MÜZİK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İYİ SENELER (2026 GERİ SAYIM  POOL BAR)</a:t>
            </a:r>
          </a:p>
          <a:p>
            <a:endParaRPr lang="tr-TR" sz="1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TOPLANTI SALONU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21:00  COCKTAIL  KAPI KARŞILAMA TRIO MUSIC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21:15 DJ WARM UP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21:30 CANLI MÜZİK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22:15 DANS SHOW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22:45 CANLI MÜZİK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23:15 MEZDEKE SHOW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23:45 CANLI MÜZİK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İYİ SENELER (2026 GERİ SAYIM POOL BAR)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KAPANIŞ</a:t>
            </a:r>
          </a:p>
          <a:p>
            <a:endParaRPr lang="tr-TR" sz="1400" b="1" dirty="0">
              <a:solidFill>
                <a:srgbClr val="FF0000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HI KIDS CLUB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20:00  ÇOCUK DİSKOSU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20:30  BALON SHOW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21:00  YETENEKLİ ÇOCUKLARDAN KÜÇÜK BİR GÖSTERİ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21:30  ÇOCUK SHOW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22:00  YENİ YIL ÇEKİLİŞİ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22:40  ÇOCUK SHOW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23:00  NOEL BABA HEDİYE DAĞITIMI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23:30  ÇOCUK SHOW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23:50  İYİ SENELER ÇOCUKLAR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 İYİ SENELER (2026 GERİ SAYIM POOL BAR)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 KAPANIŞ </a:t>
            </a:r>
          </a:p>
          <a:p>
            <a:endParaRPr lang="tr-TR" sz="1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HAVUZ BAR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22:00 DJ WARM UP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23:00 DJ PERFORMANS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23:30 DJ PARTY &amp; GO-GO DANSÇILARI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23:45 KAR PARTİSİ &amp; LASER SHOW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İYİ SENELER (2026 GERİ SAYIM)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00:30 KAPANIŞ</a:t>
            </a:r>
          </a:p>
          <a:p>
            <a:endParaRPr lang="tr-TR" sz="1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ZONE DISCO</a:t>
            </a:r>
          </a:p>
          <a:p>
            <a:endParaRPr lang="tr-TR" sz="1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00:30  YENİ YIL PARTİSİ</a:t>
            </a:r>
          </a:p>
          <a:p>
            <a:endParaRPr lang="tr-TR" sz="3200" b="1" dirty="0"/>
          </a:p>
          <a:p>
            <a:endParaRPr lang="tr-TR" sz="3200" b="1" dirty="0"/>
          </a:p>
          <a:p>
            <a:endParaRPr lang="tr-TR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208312" y="11326804"/>
            <a:ext cx="411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u="sng" dirty="0">
                <a:solidFill>
                  <a:srgbClr val="FF000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*hava şartlarına ve misafir portföyüne  bağlı olarak programda değişiklik olabilir* 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194" y="4096544"/>
            <a:ext cx="1487027" cy="148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1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" y="591387"/>
            <a:ext cx="9601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ru-RU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ru-RU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-3" y="-50892"/>
            <a:ext cx="9601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NEUJAHRSPROGRAMM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656" y="4346348"/>
            <a:ext cx="1368152" cy="1368152"/>
          </a:xfrm>
          <a:prstGeom prst="rect">
            <a:avLst/>
          </a:prstGeom>
        </p:spPr>
      </p:pic>
      <p:pic>
        <p:nvPicPr>
          <p:cNvPr id="6" name="Picture 2" descr="C:\Users\dj_oz\Desktop\2021 masa üstü\AFİŞLER\Kıds club logo\kids-club-el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90" y="10898448"/>
            <a:ext cx="1903152" cy="190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etin kutusu 7"/>
          <p:cNvSpPr txBox="1"/>
          <p:nvPr/>
        </p:nvSpPr>
        <p:spPr>
          <a:xfrm>
            <a:off x="3929274" y="10793288"/>
            <a:ext cx="4118916" cy="85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400" dirty="0">
              <a:solidFill>
                <a:srgbClr val="FF0000"/>
              </a:solidFill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r>
              <a:rPr lang="tr-TR" sz="1400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*</a:t>
            </a:r>
            <a:r>
              <a:rPr lang="tr-TR" sz="1400" dirty="0" err="1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Das</a:t>
            </a:r>
            <a:r>
              <a:rPr lang="tr-TR" sz="1400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Programm</a:t>
            </a:r>
            <a:r>
              <a:rPr lang="tr-TR" sz="1400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kann</a:t>
            </a:r>
            <a:r>
              <a:rPr lang="tr-TR" sz="1400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sich</a:t>
            </a:r>
            <a:r>
              <a:rPr lang="tr-TR" sz="1400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je </a:t>
            </a:r>
            <a:r>
              <a:rPr lang="tr-TR" sz="1400" dirty="0" err="1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nach</a:t>
            </a:r>
            <a:r>
              <a:rPr lang="tr-TR" sz="1400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Wetterbedingungen</a:t>
            </a:r>
            <a:r>
              <a:rPr lang="tr-TR" sz="1400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und</a:t>
            </a:r>
            <a:r>
              <a:rPr lang="tr-TR" sz="1400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Gästep</a:t>
            </a:r>
            <a:r>
              <a:rPr lang="tr-TR" sz="1400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.</a:t>
            </a:r>
            <a:endParaRPr lang="tr-TR" sz="1400" dirty="0">
              <a:solidFill>
                <a:srgbClr val="FF0000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36104" y="1317598"/>
            <a:ext cx="8664996" cy="1148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ESSEN &amp; TRINKEN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SPEZIELLE PRÄSENTATIONEN VON TÜRKISCHEM KAFFEE, BOZA, SALEP, HEISSWEIN IN BESTIMMTEN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BEREICHENSPEZIELLE PRÄSENTATIONEN VON GEGRILLT KASTANIEN IN BESTIMMTEN BEREICHEN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18:30 SPEZIELLES MENÜ DES TAGES IM SOFRA RESTAURANT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18:30 BEGRÜSSUNG AM SOFRA RESTAURANTS MIT VIOLINE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SPEZIELLES SPÄTES NACHT DES TAGES IM SOFRA RESTAURANT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00:15 SPEZIELLE PRÄSENTATIONEN DES TAGES SPEISEN</a:t>
            </a:r>
            <a:endParaRPr lang="tr-TR" sz="1000" u="sng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LOBBY BAR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19:30 KLAVIERMUSIK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22:00 LIVE-MUSIK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FROHES NEUES JAHR (COUNTDOWN-POOLBAR 2026)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KONFERENZSAAL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21:00 BEGRÜSSUNG MIT COCKTAILS UND TRIO-MUSIKBAND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21:15 DJ WARM UP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21:30 LIVE MUSIK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22:15 TANZSHOW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22:45 LIVE MUSIK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23:15 ORIENTALISCHE SHOW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23:45 LIVE MUSIK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FROHES NEUES JAHR (2026 COUNTDOWN POOL BAR)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SCHLIESSUNG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HI KIDS CLUB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20:00 KINDERDISCO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20:30 LUFT BALLON KINDERSHOW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21:00 EINE KLEINE KINDERSHOW VON TALENTIERTEN KINDERN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21:30 KINDERSHOW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22:00 NEUJAHRSLOTTERIE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22:40 KINDERSHOW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23:00 WEIHNACHTSMANN VERTEILT GESCHENKE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23:30 KINDERSHOW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23:50 FROHES NEUES JAHR, KINDER!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FROHES NEUJAHR (COUNTDOWN-POOLBAR 2026)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SCHLIESSUNG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POOLBAR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22:00 DJ-WARMUP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23:00 DJ-PERFORMANCE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23:30 DJ-PARTY &amp; GO-GO-TÄNZER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23:45 SCHNEEPARTY &amp; LASERSHOW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00:00 FROHES NEUES JAHR (COUNTDOWN 2026)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00:30 SCHLIESSUNG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u="sng" dirty="0">
                <a:solidFill>
                  <a:srgbClr val="FF0000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ZONE DISCO</a:t>
            </a:r>
            <a:endParaRPr lang="tr-TR" sz="1000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00:30 NEUJAHRSPARTY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161" y="4182853"/>
            <a:ext cx="1531647" cy="153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3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" y="591387"/>
            <a:ext cx="9601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ru-RU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ru-RU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tr-T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-3" y="-50892"/>
            <a:ext cx="9601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НОВОГОДНЯЯ ПРОГРАММА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656" y="4346348"/>
            <a:ext cx="1368152" cy="1368152"/>
          </a:xfrm>
          <a:prstGeom prst="rect">
            <a:avLst/>
          </a:prstGeom>
        </p:spPr>
      </p:pic>
      <p:pic>
        <p:nvPicPr>
          <p:cNvPr id="6" name="Picture 2" descr="C:\Users\dj_oz\Desktop\2021 masa üstü\AFİŞLER\Kıds club logo\kids-club-el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90" y="10898448"/>
            <a:ext cx="1903152" cy="190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408112" y="1254022"/>
            <a:ext cx="9407406" cy="1015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  <a:p>
            <a:r>
              <a:rPr lang="tr-TR" sz="1400" u="sng" dirty="0">
                <a:solidFill>
                  <a:srgbClr val="FF000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ЕДА И НАПИТКИ</a:t>
            </a:r>
          </a:p>
          <a:p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ПОДАЧА 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СПЕЦИАЛЬ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НОГО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ТУРЕЦК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ОГО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КОФЕ, 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НАПИТКИ 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БОЗ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А И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САЛЕП, ГОРЯЧЕ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Е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ВИН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О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В ОТДЕЛЬНЫХ ЗОНАХ</a:t>
            </a:r>
          </a:p>
          <a:p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ПОДАЧА ЖАРЕНЫХ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КАШТАНОВ В ОТДЕЛЬНЫХ ЗОНАХ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18:30 РЕСТОРАН SOFRA СПЕЦИАЛЬНОЕ МЕНЮ НА ДЕНЬ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18:30  РЕСТОРАН SOFRA ПРИВЕТСТВИЕ 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В СОПРОВОЖДЕНИИ СКРИПКИ</a:t>
            </a:r>
            <a:endParaRPr lang="tr-TR" sz="1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РЕСТОРАН SOFRA 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НОВОГОДНИЙ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 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НОЧНОЙ БУФЕТ </a:t>
            </a:r>
            <a:endParaRPr lang="tr-TR" sz="1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00:15 СПЕЦИАЛЬНЫЕ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ПРАЗДНИЧНЫЕ  БЛЮДА</a:t>
            </a:r>
            <a:endParaRPr lang="tr-TR" sz="1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dirty="0"/>
              <a:t> </a:t>
            </a:r>
          </a:p>
          <a:p>
            <a:r>
              <a:rPr lang="tr-TR" sz="1400" b="1" u="sng" dirty="0">
                <a:solidFill>
                  <a:srgbClr val="FF000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ЛОББИ-БАР</a:t>
            </a:r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19:30 </a:t>
            </a:r>
            <a:r>
              <a:rPr lang="ru-RU" sz="1000" dirty="0">
                <a:latin typeface="72 Black" panose="020B0A04030603020204" pitchFamily="34" charset="0"/>
                <a:cs typeface="72 Black" panose="020B0A04030603020204" pitchFamily="34" charset="0"/>
              </a:rPr>
              <a:t>ВЕЧЕР </a:t>
            </a:r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ФОРТЕПИАН</a:t>
            </a:r>
            <a:r>
              <a:rPr lang="ru-RU" sz="1000" dirty="0">
                <a:latin typeface="72 Black" panose="020B0A04030603020204" pitchFamily="34" charset="0"/>
                <a:cs typeface="72 Black" panose="020B0A04030603020204" pitchFamily="34" charset="0"/>
              </a:rPr>
              <a:t>О</a:t>
            </a:r>
            <a:endParaRPr lang="tr-TR" sz="1000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22:00 ЖИВАЯ МУЗЫКА</a:t>
            </a:r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00:00 С НОВЫМ ГОДОМ (ОБРАТНЫЙ ОТСЧЕТ 2026 ГОДА У БАССЕЙНА)</a:t>
            </a:r>
          </a:p>
          <a:p>
            <a:r>
              <a:rPr lang="tr-TR" dirty="0"/>
              <a:t> </a:t>
            </a:r>
          </a:p>
          <a:p>
            <a:r>
              <a:rPr lang="tr-TR" sz="1400" b="1" u="sng" dirty="0">
                <a:solidFill>
                  <a:srgbClr val="FF000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ЗАЛ ДЛЯ </a:t>
            </a:r>
            <a:r>
              <a:rPr lang="ru-RU" sz="1400" b="1" u="sng" dirty="0">
                <a:solidFill>
                  <a:srgbClr val="FF000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КОНФЕРЕНЦИЙ</a:t>
            </a:r>
            <a:endParaRPr lang="tr-TR" sz="1400" b="1" u="sng" dirty="0">
              <a:solidFill>
                <a:srgbClr val="FF0000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21:00 </a:t>
            </a:r>
            <a:r>
              <a:rPr lang="ru-RU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ПРИВЕТСТВЕННЫЙ КОКТЕЙЛЬ В СОПРВОЖДЕНИИ</a:t>
            </a:r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 TRIO MUSIC BAND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21:15  </a:t>
            </a:r>
            <a:r>
              <a:rPr lang="en-US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DJ PERFORMANCE </a:t>
            </a:r>
            <a:endParaRPr lang="tr-TR" sz="1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21:30  ЖИВАЯ МУЗЫКА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22:15 ТАНЦЕВАЛЬНОЕ ШОУ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22:45 ЖИВАЯ МУЗЫКА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23:15 ВОСТОЧНОЕ ШОУ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23:45  ЖИВАЯ МУЗЫКА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С НОВЫМ ГОДОМ (ОБРАТНЫЙ ОТСЧЕТ 2026 ГОДА У БАССЕЙНА)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ЗАКРЫТИЕ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 </a:t>
            </a:r>
          </a:p>
          <a:p>
            <a:r>
              <a:rPr lang="tr-TR" sz="1400" u="sng" dirty="0">
                <a:solidFill>
                  <a:srgbClr val="FF000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HI KIDS CLUB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20:00 ДЕТСКАЯ ДИСКОТЕКА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20:30 </a:t>
            </a:r>
            <a:r>
              <a:rPr lang="az-Cyrl-AZ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ШОУ ВОЗДУШНЫХ ШАРОВ</a:t>
            </a:r>
            <a:endParaRPr lang="tr-TR" sz="1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21:00 ДЕТСКОЕ ШОУ  ТАЛАНТЛИВЫХ ДЕТЕЙ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21:30 ДЕТСКОЕ ШОУ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22:00 НОВОГОДНЯЯ ЛОТЕРЕЯ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22:40 ДЕТСКОЕ ШОУ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23:00 САНТА КЛАУС ДАРИТ ПОДАРКИ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23:30 ДЕТСКОЕ ШОУ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23:50 С НОВЫМ ГОДОМ, ДЕТИ!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С НОВЫМ ГОДОМ (ОБРАТНЫЙ ОТСЧЕТ ДО 2026 ГОДА У БАССЕЙНА)</a:t>
            </a:r>
          </a:p>
          <a:p>
            <a:r>
              <a:rPr lang="tr-TR" sz="1000" b="1" dirty="0">
                <a:latin typeface="72 Black" panose="020B0A04030603020204" pitchFamily="34" charset="0"/>
                <a:cs typeface="72 Black" panose="020B0A04030603020204" pitchFamily="34" charset="0"/>
              </a:rPr>
              <a:t>00:00 ЗАКРЫТИЕ</a:t>
            </a:r>
          </a:p>
          <a:p>
            <a:r>
              <a:rPr lang="tr-TR" dirty="0"/>
              <a:t> </a:t>
            </a:r>
          </a:p>
          <a:p>
            <a:r>
              <a:rPr lang="tr-TR" sz="1400" u="sng" dirty="0">
                <a:solidFill>
                  <a:srgbClr val="FF000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БАР У БАССЕЙНА</a:t>
            </a:r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22:00 РАЗМИНКА ОТ ДИДЖЕЯ</a:t>
            </a:r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23:00 DJ PERFORMANCE</a:t>
            </a:r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23:30 DJ </a:t>
            </a:r>
            <a:r>
              <a:rPr lang="ru-RU" sz="1000" dirty="0">
                <a:latin typeface="72 Black" panose="020B0A04030603020204" pitchFamily="34" charset="0"/>
                <a:cs typeface="72 Black" panose="020B0A04030603020204" pitchFamily="34" charset="0"/>
              </a:rPr>
              <a:t>ВЕЧЕРИНКА </a:t>
            </a:r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 И ТАНЦОРЫ ГОУ-ГОУ</a:t>
            </a:r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23:45 СНЕЖНАЯ ВЕЧЕРИНКА И ЛАЗЕРНОЕ ШОУ</a:t>
            </a:r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00:00 С НОВЫМ ГОДОМ (ОБРАТНЫЙ ОТСЧЕТ ДО 2026 ГОДА)</a:t>
            </a:r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00:30 ЗАКРЫТИЕ</a:t>
            </a:r>
          </a:p>
          <a:p>
            <a:r>
              <a:rPr lang="tr-TR" dirty="0"/>
              <a:t> </a:t>
            </a:r>
            <a:endParaRPr lang="tr-TR" sz="1400" u="sng" dirty="0">
              <a:solidFill>
                <a:srgbClr val="FF0000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  <a:p>
            <a:r>
              <a:rPr lang="tr-TR" sz="1400" u="sng" dirty="0">
                <a:solidFill>
                  <a:srgbClr val="FF000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ZONE ДИСКОТЕКА</a:t>
            </a:r>
          </a:p>
          <a:p>
            <a:endParaRPr lang="tr-TR" dirty="0"/>
          </a:p>
          <a:p>
            <a:r>
              <a:rPr lang="tr-TR" sz="1000" dirty="0">
                <a:latin typeface="72 Black" panose="020B0A04030603020204" pitchFamily="34" charset="0"/>
                <a:cs typeface="72 Black" panose="020B0A04030603020204" pitchFamily="34" charset="0"/>
              </a:rPr>
              <a:t>00:30 НОВОГОДНЯЯ ВЕЧЕРИНКА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1869816" y="11280032"/>
            <a:ext cx="4118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>
                <a:solidFill>
                  <a:srgbClr val="FF0000"/>
                </a:solidFill>
              </a:rPr>
              <a:t>*Программа может меняться в зависимости от погодных условий и портфолио гостей*</a:t>
            </a:r>
            <a:endParaRPr lang="tr-TR" sz="1400" u="sng" dirty="0">
              <a:solidFill>
                <a:srgbClr val="FF0000"/>
              </a:solidFill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656" y="4194050"/>
            <a:ext cx="1531647" cy="153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11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704</Words>
  <Application>Microsoft Office PowerPoint</Application>
  <PresentationFormat>A3 Kağıt (297x420 mm)</PresentationFormat>
  <Paragraphs>199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72 Black</vt:lpstr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özkan özmen</dc:creator>
  <cp:lastModifiedBy>Microsoft hesabı</cp:lastModifiedBy>
  <cp:revision>85</cp:revision>
  <cp:lastPrinted>2024-10-21T11:25:57Z</cp:lastPrinted>
  <dcterms:created xsi:type="dcterms:W3CDTF">2021-10-06T12:11:51Z</dcterms:created>
  <dcterms:modified xsi:type="dcterms:W3CDTF">2025-07-31T06:06:51Z</dcterms:modified>
</cp:coreProperties>
</file>