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601" y="475489"/>
            <a:ext cx="6399041" cy="895096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601" y="475489"/>
            <a:ext cx="6399041" cy="895096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313947" y="627123"/>
            <a:ext cx="6230107" cy="792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377190" y="7201408"/>
            <a:ext cx="6137910" cy="151892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77190" y="766064"/>
            <a:ext cx="6137910" cy="6049264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2832246" y="8828265"/>
            <a:ext cx="1714500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30/11/2024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4546746" y="8828265"/>
            <a:ext cx="1714500" cy="52740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261246" y="8828265"/>
            <a:ext cx="342900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9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381000" y="524437"/>
            <a:ext cx="5896303" cy="99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>
                <a:ln>
                  <a:noFill/>
                </a:ln>
                <a:effectLst/>
                <a:latin typeface="Elephant" pitchFamily="18" charset="0"/>
                <a:ea typeface="Arial" pitchFamily="34" charset="0"/>
                <a:cs typeface="Arial" pitchFamily="34" charset="0"/>
              </a:rPr>
              <a:t>New Year program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effectLst/>
                <a:latin typeface="Elephant" pitchFamily="18" charset="0"/>
                <a:ea typeface="Arial" pitchFamily="34" charset="0"/>
                <a:cs typeface="Arial" pitchFamily="34" charset="0"/>
              </a:rPr>
              <a:t>2024-2025</a:t>
            </a:r>
            <a:endParaRPr kumimoji="0" lang="en-US" sz="3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85800" y="914400"/>
            <a:ext cx="5791200" cy="709136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Reservation desk will be front of the main </a:t>
            </a:r>
            <a:r>
              <a:rPr lang="en-US" sz="2400" dirty="0">
                <a:latin typeface="Gill Sans MT" pitchFamily="34" charset="0"/>
                <a:ea typeface="Arial" pitchFamily="34" charset="0"/>
                <a:cs typeface="Arial" pitchFamily="34" charset="0"/>
              </a:rPr>
              <a:t>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estaurant from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11:00 till 16: 00</a:t>
            </a:r>
          </a:p>
          <a:p>
            <a:pPr lvl="0" algn="ctr" rtl="1" fontAlgn="base">
              <a:spcBef>
                <a:spcPct val="0"/>
              </a:spcBef>
              <a:spcAft>
                <a:spcPts val="1000"/>
              </a:spcAf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18:30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Cocktails Reception at the front of </a:t>
            </a:r>
            <a:r>
              <a:rPr lang="en-US" sz="2400" dirty="0">
                <a:latin typeface="Gill Sans MT" pitchFamily="34" charset="0"/>
                <a:ea typeface="Arial" pitchFamily="34" charset="0"/>
                <a:cs typeface="Arial" pitchFamily="34" charset="0"/>
              </a:rPr>
              <a:t>the tent with Live Playground Music.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19:00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Escorting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all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the Guest to the Tables.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19:30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Live Band Start with </a:t>
            </a:r>
            <a:r>
              <a:rPr lang="en-US" sz="2400" dirty="0" smtClean="0">
                <a:latin typeface="Gill Sans MT" pitchFamily="34" charset="0"/>
                <a:ea typeface="Arial" pitchFamily="34" charset="0"/>
                <a:cs typeface="Arial" pitchFamily="34" charset="0"/>
              </a:rPr>
              <a:t>Soft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Music.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20:00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till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12:00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Gill Sans MT" pitchFamily="34" charset="0"/>
                <a:ea typeface="Arial" pitchFamily="34" charset="0"/>
                <a:cs typeface="Arial" pitchFamily="34" charset="0"/>
              </a:rPr>
              <a:t>New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year dinner buffet</a:t>
            </a:r>
          </a:p>
          <a:p>
            <a:pPr lvl="0" algn="ctr" rtl="1" fontAlgn="base">
              <a:spcBef>
                <a:spcPct val="0"/>
              </a:spcBef>
              <a:spcAft>
                <a:spcPts val="1000"/>
              </a:spcAf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21.00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  <a:ea typeface="Arial" pitchFamily="34" charset="0"/>
                <a:cs typeface="Arial" pitchFamily="34" charset="0"/>
              </a:rPr>
              <a:t>Belly Dance &amp; </a:t>
            </a:r>
            <a:r>
              <a:rPr lang="en-US" sz="2400" dirty="0" err="1" smtClean="0">
                <a:latin typeface="Gill Sans MT" pitchFamily="34" charset="0"/>
                <a:ea typeface="Arial" pitchFamily="34" charset="0"/>
                <a:cs typeface="Arial" pitchFamily="34" charset="0"/>
              </a:rPr>
              <a:t>Tanoura</a:t>
            </a:r>
            <a:r>
              <a:rPr lang="en-US" sz="2400" dirty="0" smtClean="0">
                <a:latin typeface="Gill Sans MT" pitchFamily="34" charset="0"/>
                <a:ea typeface="Arial" pitchFamily="34" charset="0"/>
                <a:cs typeface="Arial" pitchFamily="34" charset="0"/>
              </a:rPr>
              <a:t> Show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  <a:ea typeface="Arial" pitchFamily="34" charset="0"/>
              <a:cs typeface="Arial" pitchFamily="34" charset="0"/>
            </a:endParaRPr>
          </a:p>
          <a:p>
            <a:pPr marR="0" indent="0" algn="ctr" rtl="1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21:30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Live Band</a:t>
            </a:r>
          </a:p>
          <a:p>
            <a:pPr lvl="0" algn="ctr" rtl="1" fontAlgn="base">
              <a:spcBef>
                <a:spcPct val="0"/>
              </a:spcBef>
              <a:spcAft>
                <a:spcPts val="10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Gill Sans MT" pitchFamily="34" charset="0"/>
                <a:ea typeface="Arial" pitchFamily="34" charset="0"/>
                <a:cs typeface="Arial" pitchFamily="34" charset="0"/>
              </a:rPr>
              <a:t>22:00</a:t>
            </a:r>
            <a:r>
              <a:rPr lang="en-US" sz="2400" b="1" dirty="0" smtClean="0"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  <a:ea typeface="Arial" pitchFamily="34" charset="0"/>
                <a:cs typeface="Arial" pitchFamily="34" charset="0"/>
              </a:rPr>
              <a:t>Cleopatra </a:t>
            </a:r>
            <a:r>
              <a:rPr lang="en-US" sz="2400" dirty="0">
                <a:latin typeface="Gill Sans MT" pitchFamily="34" charset="0"/>
                <a:ea typeface="Arial" pitchFamily="34" charset="0"/>
                <a:cs typeface="Arial" pitchFamily="34" charset="0"/>
              </a:rPr>
              <a:t>Dance </a:t>
            </a:r>
            <a:r>
              <a:rPr lang="en-US" sz="2400" dirty="0" smtClean="0">
                <a:latin typeface="Gill Sans MT" pitchFamily="34" charset="0"/>
                <a:ea typeface="Arial" pitchFamily="34" charset="0"/>
                <a:cs typeface="Arial" pitchFamily="34" charset="0"/>
              </a:rPr>
              <a:t>Show </a:t>
            </a:r>
            <a:endParaRPr lang="en-US" sz="2400" dirty="0">
              <a:latin typeface="Gill Sans MT" pitchFamily="34" charset="0"/>
              <a:ea typeface="Arial" pitchFamily="34" charset="0"/>
              <a:cs typeface="Arial" pitchFamily="34" charset="0"/>
            </a:endParaRPr>
          </a:p>
          <a:p>
            <a:pPr algn="ctr" rtl="1" fontAlgn="base">
              <a:spcBef>
                <a:spcPct val="0"/>
              </a:spcBef>
              <a:spcAft>
                <a:spcPts val="10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Gill Sans MT" pitchFamily="34" charset="0"/>
                <a:ea typeface="Arial" pitchFamily="34" charset="0"/>
                <a:cs typeface="Arial" pitchFamily="34" charset="0"/>
              </a:rPr>
              <a:t>22:45</a:t>
            </a:r>
            <a:r>
              <a:rPr lang="en-US" sz="2400" b="1" dirty="0" smtClean="0"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Gill Sans MT" pitchFamily="34" charset="0"/>
                <a:ea typeface="Arial" pitchFamily="34" charset="0"/>
                <a:cs typeface="Arial" pitchFamily="34" charset="0"/>
              </a:rPr>
              <a:t>Live Band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  <a:ea typeface="Arial" pitchFamily="34" charset="0"/>
              <a:cs typeface="Arial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ts val="1000"/>
              </a:spcAft>
            </a:pP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Cake Presentation Show.</a:t>
            </a:r>
            <a:r>
              <a:rPr lang="ar-EG" sz="2400" b="1" dirty="0">
                <a:solidFill>
                  <a:srgbClr val="FF0000"/>
                </a:solidFill>
                <a:latin typeface="Gill Sans MT" pitchFamily="34" charset="0"/>
                <a:ea typeface="Arial" pitchFamily="34" charset="0"/>
                <a:cs typeface="Arial" pitchFamily="34" charset="0"/>
              </a:rPr>
              <a:t>23:30</a:t>
            </a:r>
            <a:r>
              <a:rPr kumimoji="0" lang="ar-EG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23:45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live Band.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23:59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Count Down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2024-2025.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00.30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Arial" pitchFamily="34" charset="0"/>
                <a:cs typeface="Arial" pitchFamily="34" charset="0"/>
              </a:rPr>
              <a:t> Continue with house DJ.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29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711</TotalTime>
  <Words>93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xmas &amp; new year program 2025 - Copy - Copy</dc:title>
  <dc:creator>FB</dc:creator>
  <dc:description/>
  <cp:lastModifiedBy>FB</cp:lastModifiedBy>
  <cp:revision>67</cp:revision>
  <cp:lastPrinted>2023-12-17T08:18:58Z</cp:lastPrinted>
  <dcterms:created xsi:type="dcterms:W3CDTF">2006-08-16T00:00:00Z</dcterms:created>
  <dcterms:modified xsi:type="dcterms:W3CDTF">2024-11-30T09:36:13Z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xmas &amp; new year program 2025 - Copy - Copy</vt:lpwstr>
  </property>
  <property fmtid="{D5CDD505-2E9C-101B-9397-08002B2CF9AE}" pid="3" name="SlideDescription">
    <vt:lpwstr/>
  </property>
</Properties>
</file>