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228601" y="475489"/>
            <a:ext cx="6399041" cy="8950961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30/11/2024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228601" y="475489"/>
            <a:ext cx="6399041" cy="8950961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ounded Rectangle 8"/>
          <p:cNvSpPr/>
          <p:nvPr/>
        </p:nvSpPr>
        <p:spPr>
          <a:xfrm>
            <a:off x="313947" y="627123"/>
            <a:ext cx="6230107" cy="79248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377190" y="7201408"/>
            <a:ext cx="6137910" cy="151892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377190" y="766064"/>
            <a:ext cx="6137910" cy="6049264"/>
          </a:xfrm>
          <a:prstGeom prst="rect">
            <a:avLst/>
          </a:prstGeom>
        </p:spPr>
        <p:txBody>
          <a:bodyPr vert="horz" lIns="182880" tIns="91440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2"/>
          </p:nvPr>
        </p:nvSpPr>
        <p:spPr>
          <a:xfrm>
            <a:off x="2832246" y="8828265"/>
            <a:ext cx="1714500" cy="527403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30/11/2024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4546746" y="8828265"/>
            <a:ext cx="1714500" cy="527403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6261246" y="8828265"/>
            <a:ext cx="342900" cy="527403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32833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685800" y="657761"/>
            <a:ext cx="5943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/>
              <a:t>  </a:t>
            </a: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308466" y="52923"/>
            <a:ext cx="6287170" cy="92948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kumimoji="0" lang="en-US" sz="3600" b="1" i="0" u="sng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Christmas Program </a:t>
            </a:r>
            <a:r>
              <a:rPr lang="en-US" sz="3600" b="1" u="sng" dirty="0">
                <a:solidFill>
                  <a:srgbClr val="FF00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Gala </a:t>
            </a:r>
            <a:r>
              <a:rPr lang="en-US" sz="3600" b="1" u="sng" dirty="0" smtClean="0">
                <a:solidFill>
                  <a:srgbClr val="FF00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Dinner </a:t>
            </a:r>
            <a:endParaRPr lang="en-US" sz="3600" b="1" u="sng" dirty="0">
              <a:solidFill>
                <a:srgbClr val="FF0000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3600" b="1" u="sng" dirty="0" smtClean="0">
                <a:solidFill>
                  <a:srgbClr val="FF00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24.12.2024</a:t>
            </a:r>
            <a:endParaRPr lang="en-US" sz="3600" b="1" u="sng" dirty="0">
              <a:solidFill>
                <a:srgbClr val="FF0000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latin typeface="Gill Sans MT" pitchFamily="34" charset="0"/>
                <a:ea typeface="Calibri" pitchFamily="34" charset="0"/>
                <a:cs typeface="Calibri" pitchFamily="34" charset="0"/>
              </a:rPr>
              <a:t>Reservation desk will be front of the main Restaurant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latin typeface="Gill Sans MT" pitchFamily="34" charset="0"/>
                <a:ea typeface="Calibri" pitchFamily="34" charset="0"/>
                <a:cs typeface="Calibri" pitchFamily="34" charset="0"/>
              </a:rPr>
              <a:t> from </a:t>
            </a:r>
            <a:r>
              <a:rPr lang="en-US" sz="2000" dirty="0">
                <a:solidFill>
                  <a:srgbClr val="FF0000"/>
                </a:solidFill>
                <a:latin typeface="Gill Sans MT" pitchFamily="34" charset="0"/>
                <a:ea typeface="Calibri" pitchFamily="34" charset="0"/>
                <a:cs typeface="Calibri" pitchFamily="34" charset="0"/>
              </a:rPr>
              <a:t>11:00</a:t>
            </a:r>
            <a:r>
              <a:rPr lang="en-US" sz="2000" dirty="0">
                <a:latin typeface="Gill Sans MT" pitchFamily="34" charset="0"/>
                <a:ea typeface="Calibri" pitchFamily="34" charset="0"/>
                <a:cs typeface="Calibri" pitchFamily="34" charset="0"/>
              </a:rPr>
              <a:t> till </a:t>
            </a:r>
            <a:r>
              <a:rPr lang="en-US" sz="2000" dirty="0">
                <a:solidFill>
                  <a:srgbClr val="FF0000"/>
                </a:solidFill>
                <a:latin typeface="Gill Sans MT" pitchFamily="34" charset="0"/>
                <a:ea typeface="Calibri" pitchFamily="34" charset="0"/>
                <a:cs typeface="Calibri" pitchFamily="34" charset="0"/>
              </a:rPr>
              <a:t>16: 00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b="1" dirty="0">
                <a:solidFill>
                  <a:srgbClr val="FF0000"/>
                </a:solidFill>
                <a:latin typeface="Gill Sans MT" pitchFamily="34" charset="0"/>
                <a:ea typeface="Calibri" pitchFamily="34" charset="0"/>
                <a:cs typeface="Calibri" pitchFamily="34" charset="0"/>
              </a:rPr>
              <a:t>18.00</a:t>
            </a:r>
            <a:r>
              <a:rPr lang="en-US" sz="2000" b="1" dirty="0">
                <a:latin typeface="Gill Sans MT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dirty="0">
                <a:latin typeface="Gill Sans MT" pitchFamily="34" charset="0"/>
                <a:ea typeface="Calibri" pitchFamily="34" charset="0"/>
                <a:cs typeface="Calibri" pitchFamily="34" charset="0"/>
              </a:rPr>
              <a:t>Cocktails Reception at the front of the tent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latin typeface="Gill Sans MT" pitchFamily="34" charset="0"/>
                <a:ea typeface="Calibri" pitchFamily="34" charset="0"/>
                <a:cs typeface="Calibri" pitchFamily="34" charset="0"/>
              </a:rPr>
              <a:t> with Live Playground Music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sz="2000" b="1" i="0" u="none" strike="noStrike" cap="none" normalizeH="0" baseline="0" dirty="0">
                <a:ln>
                  <a:noFill/>
                </a:ln>
                <a:effectLst/>
                <a:latin typeface="Gill Sans MT" pitchFamily="34" charset="0"/>
                <a:ea typeface="Calibri" pitchFamily="34" charset="0"/>
                <a:cs typeface="Calibri" pitchFamily="34" charset="0"/>
              </a:rPr>
              <a:t>*****</a:t>
            </a:r>
            <a:endParaRPr kumimoji="0" lang="en-US" sz="1000" b="1" i="0" u="none" strike="noStrike" cap="none" normalizeH="0" baseline="0" dirty="0">
              <a:ln>
                <a:noFill/>
              </a:ln>
              <a:effectLst/>
              <a:latin typeface="Gill Sans MT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Gill Sans MT" pitchFamily="34" charset="0"/>
                <a:ea typeface="Calibri" pitchFamily="34" charset="0"/>
                <a:cs typeface="Calibri" pitchFamily="34" charset="0"/>
              </a:rPr>
              <a:t>18.30</a:t>
            </a:r>
            <a:r>
              <a:rPr kumimoji="0" lang="en-US" sz="2000" b="1" i="0" u="none" strike="noStrike" cap="none" normalizeH="0" baseline="0" dirty="0">
                <a:ln>
                  <a:noFill/>
                </a:ln>
                <a:effectLst/>
                <a:latin typeface="Gill Sans MT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US" sz="2000" i="0" u="none" strike="noStrike" cap="none" normalizeH="0" baseline="0" dirty="0">
                <a:ln>
                  <a:noFill/>
                </a:ln>
                <a:effectLst/>
                <a:latin typeface="Gill Sans MT" pitchFamily="34" charset="0"/>
                <a:ea typeface="Calibri" pitchFamily="34" charset="0"/>
                <a:cs typeface="Calibri" pitchFamily="34" charset="0"/>
              </a:rPr>
              <a:t>Escorting all the guests to the tables</a:t>
            </a:r>
            <a:endParaRPr kumimoji="0" lang="en-US" sz="1000" i="0" u="none" strike="noStrike" cap="none" normalizeH="0" baseline="0" dirty="0">
              <a:ln>
                <a:noFill/>
              </a:ln>
              <a:effectLst/>
              <a:latin typeface="Gill Sans MT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>
                <a:ln>
                  <a:noFill/>
                </a:ln>
                <a:effectLst/>
                <a:latin typeface="Gill Sans MT" pitchFamily="34" charset="0"/>
                <a:ea typeface="Calibri" pitchFamily="34" charset="0"/>
                <a:cs typeface="Calibri" pitchFamily="34" charset="0"/>
              </a:rPr>
              <a:t>*****</a:t>
            </a:r>
            <a:endParaRPr kumimoji="0" lang="en-US" sz="1000" b="1" i="0" u="none" strike="noStrike" cap="none" normalizeH="0" baseline="0" dirty="0">
              <a:ln>
                <a:noFill/>
              </a:ln>
              <a:effectLst/>
              <a:latin typeface="Gill Sans MT" pitchFamily="34" charset="0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sz="20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Gill Sans MT" pitchFamily="34" charset="0"/>
                <a:ea typeface="Calibri" pitchFamily="34" charset="0"/>
                <a:cs typeface="Calibri" pitchFamily="34" charset="0"/>
              </a:rPr>
              <a:t>19:00</a:t>
            </a:r>
            <a:r>
              <a:rPr kumimoji="0" lang="en-US" sz="2000" b="1" i="0" u="none" strike="noStrike" cap="none" normalizeH="0" dirty="0">
                <a:ln>
                  <a:noFill/>
                </a:ln>
                <a:effectLst/>
                <a:latin typeface="Gill Sans MT" pitchFamily="34" charset="0"/>
                <a:ea typeface="Calibri" pitchFamily="34" charset="0"/>
                <a:cs typeface="Calibri" pitchFamily="34" charset="0"/>
              </a:rPr>
              <a:t> Until </a:t>
            </a:r>
            <a:r>
              <a:rPr kumimoji="0" lang="en-US" sz="2000" b="1" i="0" u="none" strike="noStrike" cap="none" normalizeH="0" dirty="0">
                <a:ln>
                  <a:noFill/>
                </a:ln>
                <a:solidFill>
                  <a:srgbClr val="FF0000"/>
                </a:solidFill>
                <a:effectLst/>
                <a:latin typeface="Gill Sans MT" pitchFamily="34" charset="0"/>
                <a:ea typeface="Calibri" pitchFamily="34" charset="0"/>
                <a:cs typeface="Calibri" pitchFamily="34" charset="0"/>
              </a:rPr>
              <a:t>21:30</a:t>
            </a:r>
            <a:r>
              <a:rPr kumimoji="0" lang="en-US" sz="2000" b="1" i="0" u="none" strike="noStrike" cap="none" normalizeH="0" baseline="0" dirty="0">
                <a:ln>
                  <a:noFill/>
                </a:ln>
                <a:effectLst/>
                <a:latin typeface="Gill Sans MT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US" sz="2000" i="0" u="none" strike="noStrike" cap="none" normalizeH="0" baseline="0" dirty="0">
                <a:ln>
                  <a:noFill/>
                </a:ln>
                <a:effectLst/>
                <a:latin typeface="Gill Sans MT" pitchFamily="34" charset="0"/>
                <a:ea typeface="Calibri" pitchFamily="34" charset="0"/>
                <a:cs typeface="Calibri" pitchFamily="34" charset="0"/>
              </a:rPr>
              <a:t>Christmas Gala Dinner buffet 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sz="2000" b="1" i="0" u="none" strike="noStrike" cap="none" normalizeH="0" baseline="0" dirty="0">
                <a:ln>
                  <a:noFill/>
                </a:ln>
                <a:effectLst/>
                <a:latin typeface="Gill Sans MT" pitchFamily="34" charset="0"/>
                <a:ea typeface="Calibri" pitchFamily="34" charset="0"/>
                <a:cs typeface="Calibri" pitchFamily="34" charset="0"/>
              </a:rPr>
              <a:t>*****</a:t>
            </a:r>
            <a:endParaRPr kumimoji="0" lang="en-US" sz="1000" b="1" i="0" u="none" strike="noStrike" cap="none" normalizeH="0" baseline="0" dirty="0">
              <a:ln>
                <a:noFill/>
              </a:ln>
              <a:effectLst/>
              <a:latin typeface="Gill Sans MT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Gill Sans MT" pitchFamily="34" charset="0"/>
                <a:ea typeface="Calibri" pitchFamily="34" charset="0"/>
                <a:cs typeface="Calibri" pitchFamily="34" charset="0"/>
              </a:rPr>
              <a:t>19:00</a:t>
            </a:r>
            <a:r>
              <a:rPr kumimoji="0" lang="en-US" sz="2000" b="1" i="0" u="none" strike="noStrike" cap="none" normalizeH="0" baseline="0" dirty="0">
                <a:ln>
                  <a:noFill/>
                </a:ln>
                <a:effectLst/>
                <a:latin typeface="Gill Sans MT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US" sz="2000" i="0" u="none" strike="noStrike" cap="none" normalizeH="0" dirty="0">
                <a:ln>
                  <a:noFill/>
                </a:ln>
                <a:effectLst/>
                <a:latin typeface="Gill Sans MT" pitchFamily="34" charset="0"/>
                <a:ea typeface="Calibri" pitchFamily="34" charset="0"/>
                <a:cs typeface="Calibri" pitchFamily="34" charset="0"/>
              </a:rPr>
              <a:t> live music</a:t>
            </a:r>
            <a:endParaRPr kumimoji="0" lang="en-US" sz="1000" i="0" u="none" strike="noStrike" cap="none" normalizeH="0" baseline="0" dirty="0">
              <a:ln>
                <a:noFill/>
              </a:ln>
              <a:effectLst/>
              <a:latin typeface="Gill Sans MT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>
                <a:ln>
                  <a:noFill/>
                </a:ln>
                <a:effectLst/>
                <a:latin typeface="Gill Sans MT" pitchFamily="34" charset="0"/>
                <a:ea typeface="Calibri" pitchFamily="34" charset="0"/>
                <a:cs typeface="Calibri" pitchFamily="34" charset="0"/>
              </a:rPr>
              <a:t>*****  </a:t>
            </a:r>
            <a:endParaRPr kumimoji="0" lang="en-US" sz="1000" b="1" i="0" u="none" strike="noStrike" cap="none" normalizeH="0" baseline="0" dirty="0">
              <a:ln>
                <a:noFill/>
              </a:ln>
              <a:effectLst/>
              <a:latin typeface="Gill Sans MT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Gill Sans MT" pitchFamily="34" charset="0"/>
                <a:ea typeface="Calibri" pitchFamily="34" charset="0"/>
                <a:cs typeface="Calibri" pitchFamily="34" charset="0"/>
              </a:rPr>
              <a:t>21:00</a:t>
            </a:r>
            <a:r>
              <a:rPr kumimoji="0" lang="en-US" sz="2000" b="1" i="0" u="none" strike="noStrike" cap="none" normalizeH="0" baseline="0" dirty="0">
                <a:ln>
                  <a:noFill/>
                </a:ln>
                <a:effectLst/>
                <a:latin typeface="Gill Sans MT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kumimoji="0" lang="en-US" sz="2000" i="0" u="none" strike="noStrike" cap="none" normalizeH="0" baseline="0" dirty="0" smtClean="0">
                <a:ln>
                  <a:noFill/>
                </a:ln>
                <a:effectLst/>
                <a:latin typeface="Gill Sans MT" pitchFamily="34" charset="0"/>
                <a:ea typeface="Calibri" pitchFamily="34" charset="0"/>
                <a:cs typeface="Calibri" pitchFamily="34" charset="0"/>
              </a:rPr>
              <a:t>International</a:t>
            </a:r>
            <a:r>
              <a:rPr kumimoji="0" lang="en-US" sz="2000" i="0" u="none" strike="noStrike" cap="none" normalizeH="0" dirty="0" smtClean="0">
                <a:ln>
                  <a:noFill/>
                </a:ln>
                <a:effectLst/>
                <a:latin typeface="Gill Sans MT" pitchFamily="34" charset="0"/>
                <a:ea typeface="Calibri" pitchFamily="34" charset="0"/>
                <a:cs typeface="Calibri" pitchFamily="34" charset="0"/>
              </a:rPr>
              <a:t> Dance</a:t>
            </a:r>
            <a:r>
              <a:rPr kumimoji="0" lang="en-US" sz="2000" i="0" u="none" strike="noStrike" cap="none" normalizeH="0" baseline="0" dirty="0" smtClean="0">
                <a:ln>
                  <a:noFill/>
                </a:ln>
                <a:effectLst/>
                <a:latin typeface="Gill Sans MT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US" sz="2000" i="0" u="none" strike="noStrike" cap="none" normalizeH="0" baseline="0" dirty="0">
                <a:ln>
                  <a:noFill/>
                </a:ln>
                <a:effectLst/>
                <a:latin typeface="Gill Sans MT" pitchFamily="34" charset="0"/>
                <a:ea typeface="Calibri" pitchFamily="34" charset="0"/>
                <a:cs typeface="Calibri" pitchFamily="34" charset="0"/>
              </a:rPr>
              <a:t>Show</a:t>
            </a:r>
            <a:endParaRPr kumimoji="0" lang="en-US" sz="1000" i="0" u="none" strike="noStrike" cap="none" normalizeH="0" baseline="0" dirty="0">
              <a:ln>
                <a:noFill/>
              </a:ln>
              <a:effectLst/>
              <a:latin typeface="Gill Sans MT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******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b="1" dirty="0">
                <a:solidFill>
                  <a:srgbClr val="FF0000"/>
                </a:solidFill>
                <a:latin typeface="Gill Sans MT" pitchFamily="34" charset="0"/>
                <a:ea typeface="Calibri" pitchFamily="34" charset="0"/>
                <a:cs typeface="Calibri" pitchFamily="34" charset="0"/>
              </a:rPr>
              <a:t>21:30</a:t>
            </a:r>
            <a:r>
              <a:rPr lang="en-US" sz="2000" b="1" dirty="0">
                <a:latin typeface="Gill Sans MT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lang="en-US" sz="2000" dirty="0">
                <a:latin typeface="Gill Sans MT" pitchFamily="34" charset="0"/>
                <a:ea typeface="Calibri" pitchFamily="34" charset="0"/>
                <a:cs typeface="Calibri" pitchFamily="34" charset="0"/>
              </a:rPr>
              <a:t>live music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00" b="1" i="0" u="none" strike="noStrike" cap="none" normalizeH="0" baseline="0" dirty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600" b="1" i="0" u="sng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Christmas Program </a:t>
            </a:r>
            <a:r>
              <a:rPr kumimoji="0" lang="en-US" sz="3600" b="1" i="0" u="sng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25.12.2024</a:t>
            </a:r>
            <a:endParaRPr kumimoji="0" lang="en-US" sz="1100" b="1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Gill Sans MT" pitchFamily="34" charset="0"/>
                <a:ea typeface="Calibri" pitchFamily="34" charset="0"/>
                <a:cs typeface="Calibri" pitchFamily="34" charset="0"/>
              </a:rPr>
              <a:t>11:00</a:t>
            </a:r>
            <a:r>
              <a:rPr kumimoji="0" lang="en-US" sz="2000" b="1" i="0" u="none" strike="noStrike" cap="none" normalizeH="0" baseline="0" dirty="0">
                <a:ln>
                  <a:noFill/>
                </a:ln>
                <a:effectLst/>
                <a:latin typeface="Gill Sans MT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US" sz="2000" i="0" u="none" strike="noStrike" cap="none" normalizeH="0" baseline="0" dirty="0">
                <a:ln>
                  <a:noFill/>
                </a:ln>
                <a:effectLst/>
                <a:latin typeface="Gill Sans MT" pitchFamily="34" charset="0"/>
                <a:ea typeface="Calibri" pitchFamily="34" charset="0"/>
                <a:cs typeface="Calibri" pitchFamily="34" charset="0"/>
              </a:rPr>
              <a:t>Santa will arrive on his club car to collect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i="0" u="none" strike="noStrike" cap="none" normalizeH="0" baseline="0" dirty="0">
                <a:ln>
                  <a:noFill/>
                </a:ln>
                <a:effectLst/>
                <a:latin typeface="Gill Sans MT" pitchFamily="34" charset="0"/>
                <a:ea typeface="Calibri" pitchFamily="34" charset="0"/>
                <a:cs typeface="Calibri" pitchFamily="34" charset="0"/>
              </a:rPr>
              <a:t>the kids around the hotel  </a:t>
            </a:r>
            <a:endParaRPr kumimoji="0" lang="en-US" sz="1000" i="0" u="none" strike="noStrike" cap="none" normalizeH="0" baseline="0" dirty="0">
              <a:ln>
                <a:noFill/>
              </a:ln>
              <a:effectLst/>
              <a:latin typeface="Gill Sans MT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>
                <a:ln>
                  <a:noFill/>
                </a:ln>
                <a:effectLst/>
                <a:latin typeface="Gill Sans MT" pitchFamily="34" charset="0"/>
                <a:ea typeface="Calibri" pitchFamily="34" charset="0"/>
                <a:cs typeface="Calibri" pitchFamily="34" charset="0"/>
              </a:rPr>
              <a:t>*****</a:t>
            </a:r>
            <a:endParaRPr kumimoji="0" lang="en-US" sz="1000" b="1" i="0" u="none" strike="noStrike" cap="none" normalizeH="0" baseline="0" dirty="0">
              <a:ln>
                <a:noFill/>
              </a:ln>
              <a:effectLst/>
              <a:latin typeface="Gill Sans MT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Gill Sans MT" pitchFamily="34" charset="0"/>
                <a:ea typeface="Calibri" pitchFamily="34" charset="0"/>
                <a:cs typeface="Calibri" pitchFamily="34" charset="0"/>
              </a:rPr>
              <a:t>11:30</a:t>
            </a:r>
            <a:r>
              <a:rPr kumimoji="0" lang="en-US" sz="2000" b="1" i="0" u="none" strike="noStrike" cap="none" normalizeH="0" baseline="0" dirty="0">
                <a:ln>
                  <a:noFill/>
                </a:ln>
                <a:effectLst/>
                <a:latin typeface="Gill Sans MT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US" sz="2000" b="1" i="0" u="none" strike="noStrike" cap="none" normalizeH="0" dirty="0">
                <a:ln>
                  <a:noFill/>
                </a:ln>
                <a:effectLst/>
                <a:latin typeface="Gill Sans MT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US" sz="2000" i="0" u="none" strike="noStrike" cap="none" normalizeH="0" baseline="0" dirty="0">
                <a:ln>
                  <a:noFill/>
                </a:ln>
                <a:effectLst/>
                <a:latin typeface="Gill Sans MT" pitchFamily="34" charset="0"/>
                <a:ea typeface="Calibri" pitchFamily="34" charset="0"/>
                <a:cs typeface="Calibri" pitchFamily="34" charset="0"/>
              </a:rPr>
              <a:t>Xmas club dance &amp; carnival show  </a:t>
            </a:r>
            <a:endParaRPr kumimoji="0" lang="en-US" sz="1000" i="0" u="none" strike="noStrike" cap="none" normalizeH="0" baseline="0" dirty="0">
              <a:ln>
                <a:noFill/>
              </a:ln>
              <a:effectLst/>
              <a:latin typeface="Gill Sans MT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>
                <a:ln>
                  <a:noFill/>
                </a:ln>
                <a:effectLst/>
                <a:latin typeface="Gill Sans MT" pitchFamily="34" charset="0"/>
                <a:ea typeface="Calibri" pitchFamily="34" charset="0"/>
                <a:cs typeface="Calibri" pitchFamily="34" charset="0"/>
              </a:rPr>
              <a:t>*****</a:t>
            </a:r>
            <a:endParaRPr kumimoji="0" lang="en-US" sz="1000" b="1" i="0" u="none" strike="noStrike" cap="none" normalizeH="0" baseline="0" dirty="0">
              <a:ln>
                <a:noFill/>
              </a:ln>
              <a:effectLst/>
              <a:latin typeface="Gill Sans MT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Gill Sans MT" pitchFamily="34" charset="0"/>
                <a:ea typeface="Calibri" pitchFamily="34" charset="0"/>
                <a:cs typeface="Calibri" pitchFamily="34" charset="0"/>
              </a:rPr>
              <a:t>15.00</a:t>
            </a:r>
            <a:r>
              <a:rPr kumimoji="0" lang="en-US" sz="2000" b="1" i="0" u="none" strike="noStrike" cap="none" normalizeH="0" baseline="0" dirty="0">
                <a:ln>
                  <a:noFill/>
                </a:ln>
                <a:effectLst/>
                <a:latin typeface="Gill Sans MT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US" sz="2000" i="0" u="none" strike="noStrike" cap="none" normalizeH="0" baseline="0" dirty="0">
                <a:ln>
                  <a:noFill/>
                </a:ln>
                <a:effectLst/>
                <a:latin typeface="Gill Sans MT" pitchFamily="34" charset="0"/>
                <a:ea typeface="Calibri" pitchFamily="34" charset="0"/>
                <a:cs typeface="Calibri" pitchFamily="34" charset="0"/>
              </a:rPr>
              <a:t>Afternoon animation xmas </a:t>
            </a:r>
            <a:r>
              <a:rPr lang="en-US" sz="2000" dirty="0">
                <a:latin typeface="Gill Sans MT" pitchFamily="34" charset="0"/>
                <a:ea typeface="Calibri" pitchFamily="34" charset="0"/>
                <a:cs typeface="Calibri" pitchFamily="34" charset="0"/>
              </a:rPr>
              <a:t>activities 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b="1" dirty="0">
                <a:latin typeface="Gill Sans MT" pitchFamily="34" charset="0"/>
                <a:ea typeface="Calibri" pitchFamily="34" charset="0"/>
                <a:cs typeface="Calibri" pitchFamily="34" charset="0"/>
              </a:rPr>
              <a:t>Olympic day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b="1" dirty="0">
                <a:latin typeface="Gill Sans MT" pitchFamily="34" charset="0"/>
                <a:ea typeface="Calibri" pitchFamily="34" charset="0"/>
                <a:cs typeface="Calibri" pitchFamily="34" charset="0"/>
              </a:rPr>
              <a:t>*****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b="1" dirty="0">
                <a:solidFill>
                  <a:srgbClr val="FF0000"/>
                </a:solidFill>
                <a:latin typeface="Gill Sans MT" pitchFamily="34" charset="0"/>
                <a:ea typeface="Calibri" pitchFamily="34" charset="0"/>
                <a:cs typeface="Calibri" pitchFamily="34" charset="0"/>
              </a:rPr>
              <a:t>21: 00 </a:t>
            </a:r>
            <a:r>
              <a:rPr lang="en-US" sz="2000" dirty="0">
                <a:latin typeface="Gill Sans MT" pitchFamily="34" charset="0"/>
                <a:ea typeface="Calibri" pitchFamily="34" charset="0"/>
                <a:cs typeface="Calibri" pitchFamily="34" charset="0"/>
              </a:rPr>
              <a:t>Karaoke show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000" b="1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55485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711</TotalTime>
  <Words>106</Words>
  <Application>Microsoft Office PowerPoint</Application>
  <PresentationFormat>A4 Paper (210x297 mm)</PresentationFormat>
  <Paragraphs>28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Aspect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xmas &amp; new year program 2025 - Copy - Copy</dc:title>
  <dc:creator>FB</dc:creator>
  <dc:description/>
  <cp:lastModifiedBy>FB</cp:lastModifiedBy>
  <cp:revision>67</cp:revision>
  <cp:lastPrinted>2023-12-17T08:18:58Z</cp:lastPrinted>
  <dcterms:created xsi:type="dcterms:W3CDTF">2006-08-16T00:00:00Z</dcterms:created>
  <dcterms:modified xsi:type="dcterms:W3CDTF">2024-11-30T09:36:13Z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">
    <vt:lpwstr>xmas &amp; new year program 2025 - Copy - Copy</vt:lpwstr>
  </property>
  <property fmtid="{D5CDD505-2E9C-101B-9397-08002B2CF9AE}" pid="3" name="SlideDescription">
    <vt:lpwstr/>
  </property>
</Properties>
</file>