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30/11/2024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657761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 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8466" y="52923"/>
            <a:ext cx="6287170" cy="929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Christmas Program </a:t>
            </a:r>
            <a:r>
              <a:rPr lang="en-US" sz="3600" b="1" u="sng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Gala </a:t>
            </a: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Dinner </a:t>
            </a:r>
            <a:endParaRPr lang="en-US" sz="3600" b="1" u="sng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24.12.2024</a:t>
            </a:r>
            <a:endParaRPr lang="en-US" sz="3600" b="1" u="sng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Reservation desk will be front of the main Restaurant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2000" dirty="0">
                <a:solidFill>
                  <a:srgbClr val="FF0000"/>
                </a:solidFill>
                <a:latin typeface="Gill Sans MT" pitchFamily="34" charset="0"/>
                <a:ea typeface="Calibri" pitchFamily="34" charset="0"/>
                <a:cs typeface="Calibri" pitchFamily="34" charset="0"/>
              </a:rPr>
              <a:t>11:00</a:t>
            </a: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 till </a:t>
            </a:r>
            <a:r>
              <a:rPr lang="en-US" sz="2000" dirty="0">
                <a:solidFill>
                  <a:srgbClr val="FF0000"/>
                </a:solidFill>
                <a:latin typeface="Gill Sans MT" pitchFamily="34" charset="0"/>
                <a:ea typeface="Calibri" pitchFamily="34" charset="0"/>
                <a:cs typeface="Calibri" pitchFamily="34" charset="0"/>
              </a:rPr>
              <a:t>16: 00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Gill Sans MT" pitchFamily="34" charset="0"/>
                <a:ea typeface="Calibri" pitchFamily="34" charset="0"/>
                <a:cs typeface="Calibri" pitchFamily="34" charset="0"/>
              </a:rPr>
              <a:t>18.00</a:t>
            </a:r>
            <a:r>
              <a:rPr lang="en-US" sz="2000" b="1" dirty="0"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Cocktails Reception at the front of the tent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 with Live Playground Music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18.30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Escorting all the guests to the tables</a:t>
            </a:r>
            <a:endParaRPr kumimoji="0" lang="en-US" sz="1000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19:00</a:t>
            </a:r>
            <a:r>
              <a:rPr kumimoji="0" lang="en-US" sz="2000" b="1" i="0" u="none" strike="noStrike" cap="none" normalizeH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Until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21:30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Christmas Gala Dinner buffet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19:00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live music</a:t>
            </a:r>
            <a:endParaRPr kumimoji="0" lang="en-US" sz="1000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  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21:00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International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Dance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Show</a:t>
            </a:r>
            <a:endParaRPr kumimoji="0" lang="en-US" sz="1000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******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Gill Sans MT" pitchFamily="34" charset="0"/>
                <a:ea typeface="Calibri" pitchFamily="34" charset="0"/>
                <a:cs typeface="Calibri" pitchFamily="34" charset="0"/>
              </a:rPr>
              <a:t>21:30</a:t>
            </a:r>
            <a:r>
              <a:rPr lang="en-US" sz="2000" b="1" dirty="0">
                <a:latin typeface="Gill Sans MT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live music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Christmas Program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25.12.2024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11:00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Santa will arrive on his club car to collect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the kids around the hotel  </a:t>
            </a:r>
            <a:endParaRPr kumimoji="0" lang="en-US" sz="1000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11:30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Xmas club dance &amp; carnival show  </a:t>
            </a:r>
            <a:endParaRPr kumimoji="0" lang="en-US" sz="1000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15.00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Calibri" pitchFamily="34" charset="0"/>
              </a:rPr>
              <a:t>Afternoon animation xmas </a:t>
            </a: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activities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Gill Sans MT" pitchFamily="34" charset="0"/>
                <a:ea typeface="Calibri" pitchFamily="34" charset="0"/>
                <a:cs typeface="Calibri" pitchFamily="34" charset="0"/>
              </a:rPr>
              <a:t>Olympic day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Gill Sans MT" pitchFamily="34" charset="0"/>
                <a:ea typeface="Calibri" pitchFamily="34" charset="0"/>
                <a:cs typeface="Calibri" pitchFamily="34" charset="0"/>
              </a:rPr>
              <a:t>*****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Gill Sans MT" pitchFamily="34" charset="0"/>
                <a:ea typeface="Calibri" pitchFamily="34" charset="0"/>
                <a:cs typeface="Calibri" pitchFamily="34" charset="0"/>
              </a:rPr>
              <a:t>21: 00 </a:t>
            </a:r>
            <a:r>
              <a:rPr lang="en-US" sz="2000" dirty="0">
                <a:latin typeface="Gill Sans MT" pitchFamily="34" charset="0"/>
                <a:ea typeface="Calibri" pitchFamily="34" charset="0"/>
                <a:cs typeface="Calibri" pitchFamily="34" charset="0"/>
              </a:rPr>
              <a:t>Karaoke show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711</TotalTime>
  <Words>106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xmas &amp; new year program 2025 - Copy - Copy</dc:title>
  <dc:creator>FB</dc:creator>
  <dc:description/>
  <cp:lastModifiedBy>FB</cp:lastModifiedBy>
  <cp:revision>67</cp:revision>
  <cp:lastPrinted>2023-12-17T08:18:58Z</cp:lastPrinted>
  <dcterms:created xsi:type="dcterms:W3CDTF">2006-08-16T00:00:00Z</dcterms:created>
  <dcterms:modified xsi:type="dcterms:W3CDTF">2024-11-30T09:36:13Z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xmas &amp; new year program 2025 - Copy - Copy</vt:lpwstr>
  </property>
  <property fmtid="{D5CDD505-2E9C-101B-9397-08002B2CF9AE}" pid="3" name="SlideDescription">
    <vt:lpwstr/>
  </property>
</Properties>
</file>