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66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150" y="5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5"/>
          <a:stretch/>
        </p:blipFill>
        <p:spPr>
          <a:xfrm>
            <a:off x="-1498262" y="-1097623"/>
            <a:ext cx="9935478" cy="121012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622" y="63252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82666"/>
                </a:solidFill>
                <a:latin typeface="MetaBoldCyr-Roman" panose="020C0800030503020204" pitchFamily="34" charset="-52"/>
              </a:rPr>
              <a:t>Трансфер до подъемников</a:t>
            </a:r>
          </a:p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2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0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01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.202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3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 –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28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.0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2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.202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Cyr-Roman" panose="020C0406030503020204" pitchFamily="34" charset="-52"/>
              </a:rPr>
              <a:t>3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MetaNormalCyr-Roman" panose="020C04060305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1856656"/>
            <a:ext cx="59766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Вашего комфорта мы организовали трансфер на территории курорта: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08:30 до 1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:30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от 1 подъезда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Valset HOME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корпус) и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AZIMUT Freestyle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(при наличии свободных мест) до подъемника «Стрела»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рестораном «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Чё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Харчо!»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14:00 до 16:30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от подъемника «Стрела»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рестораном «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Чё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Харчо!»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AZIMUT Freestyle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1 подъезда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Valset HOME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корпус)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*Вместимость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шатла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8 посадочных мест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**График движения шаттла корректируется в зависимости от погодных условий, дорожной обстановки, по техническим причинам, а также изменений в работе курорта</a:t>
            </a:r>
          </a:p>
          <a:p>
            <a:pPr algn="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заботой о наших Гостях,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AZIMUT Rosa Khutor</a:t>
            </a:r>
          </a:p>
          <a:p>
            <a:r>
              <a:rPr lang="en-US" dirty="0">
                <a:solidFill>
                  <a:srgbClr val="682666"/>
                </a:solidFill>
              </a:rPr>
              <a:t>#AZIMUT</a:t>
            </a:r>
            <a:r>
              <a:rPr lang="ru-RU" dirty="0">
                <a:solidFill>
                  <a:srgbClr val="682666"/>
                </a:solidFill>
              </a:rPr>
              <a:t>ЗАБОТА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40" y="4753269"/>
            <a:ext cx="7992887" cy="59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6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18739</TotalTime>
  <Words>138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MetaBoldCyr-Roman</vt:lpstr>
      <vt:lpstr>MetaNormalCyr-Roman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Meshkova Yulia</dc:creator>
  <cp:lastModifiedBy>Booking Agents</cp:lastModifiedBy>
  <cp:revision>73</cp:revision>
  <cp:lastPrinted>2020-12-24T13:01:13Z</cp:lastPrinted>
  <dcterms:created xsi:type="dcterms:W3CDTF">2018-12-24T09:40:40Z</dcterms:created>
  <dcterms:modified xsi:type="dcterms:W3CDTF">2023-01-23T15:36:20Z</dcterms:modified>
</cp:coreProperties>
</file>