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9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5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0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9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9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7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1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6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0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1D9A-29E7-4B01-BC53-00E82C8FF83B}" type="datetimeFigureOut">
              <a:rPr lang="en-US" smtClean="0"/>
              <a:t>26/11/2023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F2BD-EB3D-4075-B57B-A334C1DAE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6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33618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3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Nevin Samy</dc:creator>
  <cp:lastModifiedBy>Nevin Samy</cp:lastModifiedBy>
  <cp:revision>1</cp:revision>
  <dcterms:created xsi:type="dcterms:W3CDTF">2023-11-26T07:11:45Z</dcterms:created>
  <dcterms:modified xsi:type="dcterms:W3CDTF">2023-11-26T07:13:40Z</dcterms:modified>
</cp:coreProperties>
</file>