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FF13-8F14-C447-57C3-BA20CFEB1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5D89E-F0A8-98A5-8BB7-EBF60882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5C32-563B-7AFD-A19A-0C9C0DC2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4050-4651-D7C6-E493-33CC851D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26825-3F95-7814-B963-C5C6DADC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6B5F-95FA-44CB-8267-62BC971C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CD256-5B84-2606-11EE-8BFC30C9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1E3B2-209D-BD71-927E-6AE6569E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F4E9A-916D-733D-2DBD-65AAD23D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966C-1503-41B3-CC7C-456138C8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C410E-0E81-462C-76FA-A5B4B2006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0B212-6C5F-1A79-422A-5844B5AE0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03F-B107-24C2-F575-337C6CBF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83B9-5FC4-02EE-3CFA-7DD0CDE4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4E5F-2E45-B5BC-5D96-E90D4448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D959-6627-55E6-C787-BD4F33B3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6FD3-29F1-9F8D-71B5-48A2F859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68F3-0E49-7065-D229-8A2F0D03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C9A15-9C61-006B-2F93-45266814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44B1-0BA9-E0C3-FA89-F64ACC22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930D-A780-2FE6-C8DF-69941A78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F7893-E696-9788-7682-1984B185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9827-A4CA-291C-CFE2-918CBC93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3099-4FD1-EF65-7E35-E7DC0AE1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0A43-B7B8-B048-AEF4-1A30B47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883E-C62F-85E5-E44B-9C1CCB46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CE29-6393-B13F-4BE8-EC2EF1281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EC6D3-2100-3599-41EE-6156CAF26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AD895-1237-5769-6261-10F80319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4483-388C-6F52-47EF-56AA546B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C474-86BD-8077-A4A6-72A2A88B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E2A4-3F82-E487-0168-FE1FE8B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86195-9158-2005-62B2-DC433CB33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0238B-DFF3-2F9C-DE1D-D7F9D9F1F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8D62F-8CF8-58FA-0A7E-F144BEBB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FAF97-A3D3-5147-2B5C-0B2A1B310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783D8-CA43-188A-C097-D4F138FD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4AE51-EC4E-8E83-AFDA-89C673D8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6ED10-275C-0C27-CA31-5F82188A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7D6-DF23-BDCB-2F78-009AC142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57229-0F80-F102-8252-9B0E4603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2724B-A8C0-C874-D974-159841B3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414B-14C3-283C-8F62-C40C9E54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F16D7-07E4-5563-D8F4-537D3675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3FA1-5327-8CF7-B7F1-2C48D447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D67E4-85C3-2156-3FC0-B76B703B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EDCF-911B-8FB6-CF08-3377C816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850E8-87E6-36FD-1FAC-694E9BBC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9DFA4-8682-9C0B-A05B-0167673D8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DF87-5862-B93C-9313-3E51B9B3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E5F14-006C-4A24-FC47-DC4A5DA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6049A-3167-947F-B72F-12F0443F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0323-5248-9679-899F-2D5FC294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EBEF2-2825-4D9C-3262-BE46DA8E4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92167-222B-7114-E54E-D4F3BF44E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BA47-5F71-C142-045D-590E7FAB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7FA74-CE2C-2355-25E6-C70A0AA8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1FA0A-378F-312A-F529-2B7B103A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37C09-069A-F146-FEC0-FF73246D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81CC5-FD7C-DBD0-7D82-0264D4D0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D18DE-80DB-EE5B-B62C-83DF51125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94EC-35F7-4341-88C7-BCF32ACB3F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97FC-913E-24F3-D55A-851F4C3FF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BEF3-4322-10AE-E6A7-2F2ABBC44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83BA-85AC-4150-B1F1-85791DC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DA971-5F05-7DA9-3DAE-8D76F84D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3"/>
          <a:stretch/>
        </p:blipFill>
        <p:spPr>
          <a:xfrm>
            <a:off x="308138" y="142200"/>
            <a:ext cx="5758956" cy="32749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F0012B-FCB3-252E-FDB8-1BE92E6AB2E7}"/>
              </a:ext>
            </a:extLst>
          </p:cNvPr>
          <p:cNvGrpSpPr/>
          <p:nvPr/>
        </p:nvGrpSpPr>
        <p:grpSpPr>
          <a:xfrm>
            <a:off x="207645" y="-4692"/>
            <a:ext cx="1065830" cy="2234496"/>
            <a:chOff x="164853" y="3515594"/>
            <a:chExt cx="1054348" cy="2894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CC7EC1-900A-36EA-2CDD-7A992365A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08" t="19485" r="42263" b="14049"/>
            <a:stretch/>
          </p:blipFill>
          <p:spPr>
            <a:xfrm>
              <a:off x="164853" y="3515594"/>
              <a:ext cx="1054348" cy="289418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CC9F11-42BE-5FA2-EF57-9883924817D5}"/>
                </a:ext>
              </a:extLst>
            </p:cNvPr>
            <p:cNvGrpSpPr/>
            <p:nvPr/>
          </p:nvGrpSpPr>
          <p:grpSpPr>
            <a:xfrm>
              <a:off x="402130" y="6026127"/>
              <a:ext cx="714561" cy="355077"/>
              <a:chOff x="5030610" y="3251461"/>
              <a:chExt cx="714561" cy="3550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B1B267-BB07-85C2-C0E7-CFA767DC6AD4}"/>
                  </a:ext>
                </a:extLst>
              </p:cNvPr>
              <p:cNvSpPr/>
              <p:nvPr/>
            </p:nvSpPr>
            <p:spPr>
              <a:xfrm>
                <a:off x="5030610" y="3251461"/>
                <a:ext cx="714561" cy="35507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D3D5009-931B-80F6-8305-D6FB96A24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7627" y="3283943"/>
                <a:ext cx="488033" cy="286775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9DAB22-4BD4-A16C-83EC-49286DEA0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3"/>
          <a:stretch/>
        </p:blipFill>
        <p:spPr>
          <a:xfrm>
            <a:off x="297407" y="3531494"/>
            <a:ext cx="5758956" cy="3274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C1EB2-AE16-1F3C-5B9D-137D629EF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48" y="138110"/>
            <a:ext cx="5715000" cy="3290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E9B7E-657A-083C-08CA-416105C91CAF}"/>
              </a:ext>
            </a:extLst>
          </p:cNvPr>
          <p:cNvSpPr txBox="1"/>
          <p:nvPr/>
        </p:nvSpPr>
        <p:spPr>
          <a:xfrm>
            <a:off x="6428274" y="138110"/>
            <a:ext cx="287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Happy </a:t>
            </a:r>
          </a:p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New Year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1295DC-3346-E443-5BC8-DEF1B506F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48" y="3515594"/>
            <a:ext cx="5715000" cy="32908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DE712D-5B62-B1E4-B916-2A4D85376864}"/>
              </a:ext>
            </a:extLst>
          </p:cNvPr>
          <p:cNvSpPr txBox="1"/>
          <p:nvPr/>
        </p:nvSpPr>
        <p:spPr>
          <a:xfrm>
            <a:off x="6428274" y="3515594"/>
            <a:ext cx="287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Happy </a:t>
            </a:r>
          </a:p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New Year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9BAED9-7625-CB96-6215-C503CC8F3C3E}"/>
              </a:ext>
            </a:extLst>
          </p:cNvPr>
          <p:cNvSpPr txBox="1"/>
          <p:nvPr/>
        </p:nvSpPr>
        <p:spPr>
          <a:xfrm>
            <a:off x="1032161" y="310153"/>
            <a:ext cx="4289034" cy="199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Dear Guest,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gives us a great pleasure to invite you to the NYE Gala Dinner in Fun City lobby ground floor, We wish you a nice evening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Serenity Hotels Management</a:t>
            </a:r>
          </a:p>
          <a:p>
            <a:endParaRPr lang="en-US" sz="1100" dirty="0">
              <a:latin typeface="Eras Light ITC" panose="020B04020305040208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DD3F6F-1A84-3562-7243-9247388DD47E}"/>
              </a:ext>
            </a:extLst>
          </p:cNvPr>
          <p:cNvSpPr txBox="1"/>
          <p:nvPr/>
        </p:nvSpPr>
        <p:spPr>
          <a:xfrm>
            <a:off x="1056208" y="3661319"/>
            <a:ext cx="4289034" cy="199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Dear Guest,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gives us a great pleasure to invite you to the NYE Gala Dinner in Fun City lobby ground floor, We wish you a nice evening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Serenity Hotels Management</a:t>
            </a:r>
          </a:p>
          <a:p>
            <a:endParaRPr lang="en-US" sz="1100" dirty="0">
              <a:latin typeface="Eras Light ITC" panose="020B04020305040208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F5B8B8-5C97-393F-3692-4351FC398679}"/>
              </a:ext>
            </a:extLst>
          </p:cNvPr>
          <p:cNvGrpSpPr/>
          <p:nvPr/>
        </p:nvGrpSpPr>
        <p:grpSpPr>
          <a:xfrm>
            <a:off x="196914" y="3384602"/>
            <a:ext cx="1065830" cy="2234496"/>
            <a:chOff x="164853" y="3515594"/>
            <a:chExt cx="1054348" cy="289418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D7876A-F94E-E3D5-1B7E-FA2782695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08" t="19485" r="42263" b="14049"/>
            <a:stretch/>
          </p:blipFill>
          <p:spPr>
            <a:xfrm>
              <a:off x="164853" y="3515594"/>
              <a:ext cx="1054348" cy="2894185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EE53C1-0ED3-1BF6-C05A-9D3616900A0B}"/>
                </a:ext>
              </a:extLst>
            </p:cNvPr>
            <p:cNvGrpSpPr/>
            <p:nvPr/>
          </p:nvGrpSpPr>
          <p:grpSpPr>
            <a:xfrm>
              <a:off x="402130" y="6026127"/>
              <a:ext cx="714561" cy="355077"/>
              <a:chOff x="5030610" y="3251461"/>
              <a:chExt cx="714561" cy="35507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383151-ADDB-5C01-14ED-4965D00E7068}"/>
                  </a:ext>
                </a:extLst>
              </p:cNvPr>
              <p:cNvSpPr/>
              <p:nvPr/>
            </p:nvSpPr>
            <p:spPr>
              <a:xfrm>
                <a:off x="5030610" y="3251461"/>
                <a:ext cx="714561" cy="35507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8F30D07-98D9-4885-78C2-07E40D139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7627" y="3283943"/>
                <a:ext cx="488033" cy="2867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00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7B460B6-83C7-B318-3049-189E9101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7" y="92214"/>
            <a:ext cx="5715000" cy="3290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C315D-93CC-5F38-5CEC-0B740715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48" y="80054"/>
            <a:ext cx="5715000" cy="3290890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8868C764-EC4E-5DC9-4AD0-363EE3BD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170" y="848381"/>
            <a:ext cx="3930841" cy="25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Evening Itinerary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18:45     Gathering at the lobby first floor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19:00     Seating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19:30     Dinner buffet over background music.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21:15     Dance show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22:00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22:45     Belly dancer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23:00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00:00     Countdown with DJ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210AE5-DCF3-682B-02AD-4B9CC25D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5" y="168092"/>
            <a:ext cx="785686" cy="75180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961C929-A10A-1A73-B238-2EA5586B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58" y="1008040"/>
            <a:ext cx="389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Kids Program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10:30    Meeting in Fun City Kids Club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10:30    Face Painting for with NY masks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11:30    2024 Balloons festival  </a:t>
            </a:r>
          </a:p>
          <a:p>
            <a:pPr defTabSz="573088">
              <a:lnSpc>
                <a:spcPct val="115000"/>
              </a:lnSpc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15:30    Olympic day 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16:30    Treasure hunt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kern="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61A73B-8015-7814-33C7-F728191E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9" y="246762"/>
            <a:ext cx="785686" cy="7518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BA3E5D-ACC5-F981-69B7-5CA28B7B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1" y="3495821"/>
            <a:ext cx="5715000" cy="3290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C1E1-0329-0028-2BAC-BFC8FAE4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922" y="3483661"/>
            <a:ext cx="5715000" cy="3290890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C41B70C-1C89-6D5C-494C-9C423643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944" y="4251988"/>
            <a:ext cx="3930841" cy="25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Evening Itinerary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18:45     Gathering at the lobby first floor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19:00     Seating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19:30     Dinner buffet over background music.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21:15     Dance show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22:00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22:45     Belly dancer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23:00     Live singer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00:00     Countdown with DJ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13C8A3-2610-48E2-82FF-B8DDA73A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99" y="3571699"/>
            <a:ext cx="785686" cy="751806"/>
          </a:xfrm>
          <a:prstGeom prst="rect">
            <a:avLst/>
          </a:prstGeom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71270199-0DDF-C443-4A8A-D6FF9C91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32" y="4411647"/>
            <a:ext cx="389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Kids Program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10:30    Meeting in Fun City Kids Club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10:30    Face Painting for with NY masks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11:30    2024 Balloons festival  </a:t>
            </a:r>
          </a:p>
          <a:p>
            <a:pPr defTabSz="573088">
              <a:lnSpc>
                <a:spcPct val="115000"/>
              </a:lnSpc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15:30    Olympic day  </a:t>
            </a:r>
          </a:p>
          <a:p>
            <a:pPr marL="0" marR="0" defTabSz="5730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16:30    Treasure hunt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b="1" kern="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kern="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77F7F5-78EA-0253-FE02-4FBAE9D4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3" y="3650369"/>
            <a:ext cx="785686" cy="7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204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Edwardian Script ITC</vt:lpstr>
      <vt:lpstr>Eras Light ITC</vt:lpstr>
      <vt:lpstr>Trebuchet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Eid</dc:creator>
  <cp:lastModifiedBy>FFOM</cp:lastModifiedBy>
  <cp:revision>23</cp:revision>
  <dcterms:created xsi:type="dcterms:W3CDTF">2022-12-13T15:53:42Z</dcterms:created>
  <dcterms:modified xsi:type="dcterms:W3CDTF">2023-12-12T16:22:29Z</dcterms:modified>
</cp:coreProperties>
</file>