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9" r:id="rId3"/>
    <p:sldId id="260" r:id="rId4"/>
    <p:sldId id="261" r:id="rId5"/>
  </p:sldIdLst>
  <p:sldSz cx="9601200" cy="12801600" type="A3"/>
  <p:notesSz cx="6888163" cy="10020300"/>
  <p:defaultTextStyle>
    <a:defPPr>
      <a:defRPr lang="tr-TR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73"/>
  </p:normalViewPr>
  <p:slideViewPr>
    <p:cSldViewPr>
      <p:cViewPr>
        <p:scale>
          <a:sx n="100" d="100"/>
          <a:sy n="100" d="100"/>
        </p:scale>
        <p:origin x="204" y="-2472"/>
      </p:cViewPr>
      <p:guideLst>
        <p:guide orient="horz" pos="4032"/>
        <p:guide pos="30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3BA8FB81-6A06-4CC2-9E6E-F473CE2D8B01}" type="datetimeFigureOut">
              <a:rPr lang="tr-TR" smtClean="0"/>
              <a:t>12.11.2025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035175" y="750888"/>
            <a:ext cx="281781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75C5C23E-252D-4487-9532-0D6269CE6D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11892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720090" y="3976794"/>
            <a:ext cx="8161020" cy="2744047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440180" y="7254240"/>
            <a:ext cx="672084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12.11.2025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12.11.2025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960870" y="512658"/>
            <a:ext cx="2160270" cy="10922847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80060" y="512658"/>
            <a:ext cx="6320790" cy="1092284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12.11.2025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12.11.2025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58429" y="8226214"/>
            <a:ext cx="8161020" cy="2542540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58429" y="5425865"/>
            <a:ext cx="816102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12.11.2025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80060" y="2987041"/>
            <a:ext cx="4240530" cy="8448464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880610" y="2987041"/>
            <a:ext cx="4240530" cy="8448464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12.11.2025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80060" y="2865544"/>
            <a:ext cx="4242197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80060" y="4059766"/>
            <a:ext cx="4242197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877277" y="2865544"/>
            <a:ext cx="4243864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877277" y="4059766"/>
            <a:ext cx="4243864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12.11.2025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12.11.2025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12.11.2025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80060" y="509693"/>
            <a:ext cx="3158729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753802" y="509694"/>
            <a:ext cx="5367338" cy="10925811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80060" y="2678854"/>
            <a:ext cx="3158729" cy="8756651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12.11.2025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881902" y="8961120"/>
            <a:ext cx="576072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881902" y="1143847"/>
            <a:ext cx="5760720" cy="768096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881902" y="10019031"/>
            <a:ext cx="5760720" cy="1502409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12.11.2025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80060" y="512658"/>
            <a:ext cx="8641080" cy="21336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80060" y="2987041"/>
            <a:ext cx="8641080" cy="8448464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80060" y="11865187"/>
            <a:ext cx="22402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12.11.2025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280410" y="11865187"/>
            <a:ext cx="30403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880860" y="11865187"/>
            <a:ext cx="22402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-239960" y="673281"/>
            <a:ext cx="96011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31</a:t>
            </a:r>
            <a:r>
              <a:rPr lang="ru-RU" sz="4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tr-TR" sz="4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</a:t>
            </a:r>
            <a:r>
              <a:rPr lang="ru-RU" sz="4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.202</a:t>
            </a:r>
            <a:r>
              <a:rPr lang="tr-TR" sz="4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</a:p>
        </p:txBody>
      </p:sp>
      <p:sp>
        <p:nvSpPr>
          <p:cNvPr id="4" name="Metin kutusu 3"/>
          <p:cNvSpPr txBox="1"/>
          <p:nvPr/>
        </p:nvSpPr>
        <p:spPr>
          <a:xfrm>
            <a:off x="-192294" y="-34974"/>
            <a:ext cx="96011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YEAR PROGRAMM</a:t>
            </a:r>
          </a:p>
        </p:txBody>
      </p:sp>
      <p:pic>
        <p:nvPicPr>
          <p:cNvPr id="6" name="Picture 2" descr="C:\Users\dj_oz\Desktop\2021 masa üstü\AFİŞLER\Kıds club logo\kids-club-el-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790" y="10898448"/>
            <a:ext cx="1903152" cy="1903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kdörtgen 1"/>
          <p:cNvSpPr/>
          <p:nvPr/>
        </p:nvSpPr>
        <p:spPr>
          <a:xfrm>
            <a:off x="201777" y="951576"/>
            <a:ext cx="12121380" cy="13069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b="1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 </a:t>
            </a:r>
            <a:endParaRPr lang="tr-TR" sz="1400" b="1" u="sng" dirty="0">
              <a:solidFill>
                <a:srgbClr val="FF0000"/>
              </a:solidFill>
              <a:latin typeface="72 Black" panose="020B0A04030603020204" pitchFamily="34" charset="0"/>
              <a:ea typeface="Calibri" panose="020F0502020204030204" pitchFamily="34" charset="0"/>
              <a:cs typeface="72 Black" panose="020B0A04030603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b="1" u="sng" dirty="0">
                <a:solidFill>
                  <a:srgbClr val="FF0000"/>
                </a:solidFill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FOOD&amp;BEVERAGE</a:t>
            </a:r>
            <a:endParaRPr lang="tr-TR" sz="1400" b="1" u="sng" dirty="0">
              <a:solidFill>
                <a:srgbClr val="FF0000"/>
              </a:solidFill>
              <a:latin typeface="72 Black" panose="020B0A04030603020204" pitchFamily="34" charset="0"/>
              <a:ea typeface="Calibri" panose="020F0502020204030204" pitchFamily="34" charset="0"/>
              <a:cs typeface="72 Black" panose="020B0A04030603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b="1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SPECIAL TURKISH COFFEE, BOZA, SALEP, HOT WINE PRESENTATIONS IN DESIGNATED AREAS</a:t>
            </a:r>
            <a:endParaRPr lang="tr-TR" sz="1000" b="1" dirty="0">
              <a:latin typeface="72 Black" panose="020B0A04030603020204" pitchFamily="34" charset="0"/>
              <a:ea typeface="Calibri" panose="020F0502020204030204" pitchFamily="34" charset="0"/>
              <a:cs typeface="72 Black" panose="020B0A04030603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b="1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SPECIAL CHESTNUT PRESENTATIONS IN DESIGNATED AREAS</a:t>
            </a:r>
            <a:endParaRPr lang="tr-TR" sz="1000" b="1" dirty="0">
              <a:latin typeface="72 Black" panose="020B0A04030603020204" pitchFamily="34" charset="0"/>
              <a:ea typeface="Calibri" panose="020F0502020204030204" pitchFamily="34" charset="0"/>
              <a:cs typeface="72 Black" panose="020B0A04030603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b="1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18:30 SOFRA RESTAURANT SPECIAL MENU FOR THE DAY</a:t>
            </a:r>
            <a:endParaRPr lang="tr-TR" sz="1000" b="1" dirty="0">
              <a:latin typeface="72 Black" panose="020B0A04030603020204" pitchFamily="34" charset="0"/>
              <a:ea typeface="Calibri" panose="020F0502020204030204" pitchFamily="34" charset="0"/>
              <a:cs typeface="72 Black" panose="020B0A04030603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b="1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18:30 SOFRA RESTAURANT DOOR WELCOME WITH VIOLINE</a:t>
            </a:r>
            <a:endParaRPr lang="tr-TR" sz="1000" b="1" dirty="0">
              <a:latin typeface="72 Black" panose="020B0A04030603020204" pitchFamily="34" charset="0"/>
              <a:ea typeface="Calibri" panose="020F0502020204030204" pitchFamily="34" charset="0"/>
              <a:cs typeface="72 Black" panose="020B0A04030603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b="1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00:00 SOFRA RESTAURANT SPECIAL LATE NIGHT DINNER FOR THE DAY</a:t>
            </a:r>
            <a:endParaRPr lang="tr-TR" sz="1000" b="1" dirty="0">
              <a:latin typeface="72 Black" panose="020B0A04030603020204" pitchFamily="34" charset="0"/>
              <a:ea typeface="Calibri" panose="020F0502020204030204" pitchFamily="34" charset="0"/>
              <a:cs typeface="72 Black" panose="020B0A04030603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b="1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00:15 SPECIAL FOOD PRESENTATIONS FOR THE DAY</a:t>
            </a:r>
            <a:endParaRPr lang="tr-TR" sz="1000" b="1" dirty="0">
              <a:latin typeface="72 Black" panose="020B0A04030603020204" pitchFamily="34" charset="0"/>
              <a:ea typeface="Calibri" panose="020F0502020204030204" pitchFamily="34" charset="0"/>
              <a:cs typeface="72 Black" panose="020B0A04030603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b="1" u="sng" dirty="0">
                <a:solidFill>
                  <a:srgbClr val="FF0000"/>
                </a:solidFill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LOBBY BAR</a:t>
            </a:r>
            <a:endParaRPr lang="tr-TR" sz="1400" b="1" u="sng" dirty="0">
              <a:solidFill>
                <a:srgbClr val="FF0000"/>
              </a:solidFill>
              <a:latin typeface="72 Black" panose="020B0A04030603020204" pitchFamily="34" charset="0"/>
              <a:ea typeface="Calibri" panose="020F0502020204030204" pitchFamily="34" charset="0"/>
              <a:cs typeface="72 Black" panose="020B0A04030603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b="1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19:30 PIANO MUSIC</a:t>
            </a:r>
            <a:endParaRPr lang="tr-TR" sz="1000" b="1" dirty="0">
              <a:latin typeface="72 Black" panose="020B0A04030603020204" pitchFamily="34" charset="0"/>
              <a:ea typeface="Calibri" panose="020F0502020204030204" pitchFamily="34" charset="0"/>
              <a:cs typeface="72 Black" panose="020B0A04030603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b="1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22:00 LIVE MUSIC</a:t>
            </a:r>
            <a:endParaRPr lang="tr-TR" sz="1000" b="1" dirty="0">
              <a:latin typeface="72 Black" panose="020B0A04030603020204" pitchFamily="34" charset="0"/>
              <a:ea typeface="Calibri" panose="020F0502020204030204" pitchFamily="34" charset="0"/>
              <a:cs typeface="72 Black" panose="020B0A04030603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b="1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00:00 HAPPY NEW YEAR (202</a:t>
            </a:r>
            <a:r>
              <a:rPr lang="tr-TR" sz="1000" b="1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6</a:t>
            </a:r>
            <a:r>
              <a:rPr lang="en-US" sz="1000" b="1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 COUNTDOWN POOL BAR)</a:t>
            </a:r>
            <a:endParaRPr lang="tr-TR" sz="1000" b="1" dirty="0">
              <a:latin typeface="72 Black" panose="020B0A04030603020204" pitchFamily="34" charset="0"/>
              <a:ea typeface="Calibri" panose="020F0502020204030204" pitchFamily="34" charset="0"/>
              <a:cs typeface="72 Black" panose="020B0A04030603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b="1" u="sng" dirty="0">
                <a:solidFill>
                  <a:srgbClr val="FF0000"/>
                </a:solidFill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MEETING HALL</a:t>
            </a:r>
            <a:endParaRPr lang="tr-TR" sz="1400" b="1" u="sng" dirty="0">
              <a:solidFill>
                <a:srgbClr val="FF0000"/>
              </a:solidFill>
              <a:latin typeface="72 Black" panose="020B0A04030603020204" pitchFamily="34" charset="0"/>
              <a:ea typeface="Calibri" panose="020F0502020204030204" pitchFamily="34" charset="0"/>
              <a:cs typeface="72 Black" panose="020B0A04030603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b="1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21:00 COCKTAIL DOOR WELCOME TRIO MUSIC BAND</a:t>
            </a:r>
            <a:endParaRPr lang="tr-TR" sz="1000" b="1" dirty="0">
              <a:latin typeface="72 Black" panose="020B0A04030603020204" pitchFamily="34" charset="0"/>
              <a:ea typeface="Calibri" panose="020F0502020204030204" pitchFamily="34" charset="0"/>
              <a:cs typeface="72 Black" panose="020B0A04030603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b="1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21:15 DJ WARM UP</a:t>
            </a:r>
            <a:endParaRPr lang="tr-TR" sz="1000" b="1" dirty="0">
              <a:latin typeface="72 Black" panose="020B0A04030603020204" pitchFamily="34" charset="0"/>
              <a:ea typeface="Calibri" panose="020F0502020204030204" pitchFamily="34" charset="0"/>
              <a:cs typeface="72 Black" panose="020B0A04030603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b="1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21:30</a:t>
            </a:r>
            <a:r>
              <a:rPr lang="tr-TR" sz="1000" b="1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 </a:t>
            </a:r>
            <a:r>
              <a:rPr lang="en-US" sz="1000" b="1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LIVE MUSIC</a:t>
            </a:r>
            <a:endParaRPr lang="tr-TR" sz="1000" b="1" dirty="0">
              <a:latin typeface="72 Black" panose="020B0A04030603020204" pitchFamily="34" charset="0"/>
              <a:ea typeface="Calibri" panose="020F0502020204030204" pitchFamily="34" charset="0"/>
              <a:cs typeface="72 Black" panose="020B0A04030603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b="1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22:15 DANCE SHOW</a:t>
            </a:r>
            <a:endParaRPr lang="tr-TR" sz="1000" b="1" dirty="0">
              <a:latin typeface="72 Black" panose="020B0A04030603020204" pitchFamily="34" charset="0"/>
              <a:ea typeface="Calibri" panose="020F0502020204030204" pitchFamily="34" charset="0"/>
              <a:cs typeface="72 Black" panose="020B0A04030603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b="1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22:45 LIVE MUSIC</a:t>
            </a:r>
            <a:endParaRPr lang="tr-TR" sz="1000" b="1" dirty="0">
              <a:latin typeface="72 Black" panose="020B0A04030603020204" pitchFamily="34" charset="0"/>
              <a:ea typeface="Calibri" panose="020F0502020204030204" pitchFamily="34" charset="0"/>
              <a:cs typeface="72 Black" panose="020B0A04030603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b="1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23:15 ORIENTAL SHOW</a:t>
            </a:r>
            <a:endParaRPr lang="tr-TR" sz="1000" b="1" dirty="0">
              <a:latin typeface="72 Black" panose="020B0A04030603020204" pitchFamily="34" charset="0"/>
              <a:ea typeface="Calibri" panose="020F0502020204030204" pitchFamily="34" charset="0"/>
              <a:cs typeface="72 Black" panose="020B0A04030603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b="1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23:45 LIVE MUSIC</a:t>
            </a:r>
            <a:endParaRPr lang="tr-TR" sz="1000" b="1" dirty="0">
              <a:latin typeface="72 Black" panose="020B0A04030603020204" pitchFamily="34" charset="0"/>
              <a:ea typeface="Calibri" panose="020F0502020204030204" pitchFamily="34" charset="0"/>
              <a:cs typeface="72 Black" panose="020B0A04030603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b="1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00:00 HAPPY NEW YEAR (202</a:t>
            </a:r>
            <a:r>
              <a:rPr lang="tr-TR" sz="1000" b="1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6</a:t>
            </a:r>
            <a:r>
              <a:rPr lang="en-US" sz="1000" b="1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 COUNTDOWN POOL BAR)</a:t>
            </a:r>
            <a:endParaRPr lang="tr-TR" sz="1000" b="1" dirty="0">
              <a:latin typeface="72 Black" panose="020B0A04030603020204" pitchFamily="34" charset="0"/>
              <a:ea typeface="Calibri" panose="020F0502020204030204" pitchFamily="34" charset="0"/>
              <a:cs typeface="72 Black" panose="020B0A04030603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b="1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00:00 CLOSING</a:t>
            </a:r>
            <a:endParaRPr lang="tr-TR" sz="1000" b="1" dirty="0">
              <a:latin typeface="72 Black" panose="020B0A04030603020204" pitchFamily="34" charset="0"/>
              <a:ea typeface="Calibri" panose="020F0502020204030204" pitchFamily="34" charset="0"/>
              <a:cs typeface="72 Black" panose="020B0A04030603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b="1" u="sng" dirty="0">
                <a:solidFill>
                  <a:srgbClr val="FF0000"/>
                </a:solidFill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HI KIDS CLUB</a:t>
            </a:r>
            <a:endParaRPr lang="tr-TR" sz="1400" b="1" u="sng" dirty="0">
              <a:solidFill>
                <a:srgbClr val="FF0000"/>
              </a:solidFill>
              <a:latin typeface="72 Black" panose="020B0A04030603020204" pitchFamily="34" charset="0"/>
              <a:ea typeface="Calibri" panose="020F0502020204030204" pitchFamily="34" charset="0"/>
              <a:cs typeface="72 Black" panose="020B0A04030603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b="1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20:00 CHILDREN'S DISCO</a:t>
            </a:r>
            <a:endParaRPr lang="tr-TR" sz="1000" b="1" dirty="0">
              <a:latin typeface="72 Black" panose="020B0A04030603020204" pitchFamily="34" charset="0"/>
              <a:ea typeface="Calibri" panose="020F0502020204030204" pitchFamily="34" charset="0"/>
              <a:cs typeface="72 Black" panose="020B0A04030603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b="1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20:30 </a:t>
            </a:r>
            <a:r>
              <a:rPr lang="tr-TR" sz="1000" b="1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BALON</a:t>
            </a:r>
            <a:r>
              <a:rPr lang="en-US" sz="1000" b="1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 SHOW</a:t>
            </a:r>
            <a:endParaRPr lang="tr-TR" sz="1000" b="1" dirty="0">
              <a:latin typeface="72 Black" panose="020B0A04030603020204" pitchFamily="34" charset="0"/>
              <a:ea typeface="Calibri" panose="020F0502020204030204" pitchFamily="34" charset="0"/>
              <a:cs typeface="72 Black" panose="020B0A04030603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b="1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21:00 A KIDS SHOW FROM TALENTED CHILDREN</a:t>
            </a:r>
            <a:endParaRPr lang="tr-TR" sz="1000" b="1" dirty="0">
              <a:latin typeface="72 Black" panose="020B0A04030603020204" pitchFamily="34" charset="0"/>
              <a:ea typeface="Calibri" panose="020F0502020204030204" pitchFamily="34" charset="0"/>
              <a:cs typeface="72 Black" panose="020B0A04030603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b="1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21:30 CHILDREN'S SHOW</a:t>
            </a:r>
            <a:endParaRPr lang="tr-TR" sz="1000" b="1" dirty="0">
              <a:latin typeface="72 Black" panose="020B0A04030603020204" pitchFamily="34" charset="0"/>
              <a:ea typeface="Calibri" panose="020F0502020204030204" pitchFamily="34" charset="0"/>
              <a:cs typeface="72 Black" panose="020B0A04030603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b="1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22:00 NEW YEAR'S LOTTERY</a:t>
            </a:r>
            <a:endParaRPr lang="tr-TR" sz="1000" b="1" dirty="0">
              <a:latin typeface="72 Black" panose="020B0A04030603020204" pitchFamily="34" charset="0"/>
              <a:ea typeface="Calibri" panose="020F0502020204030204" pitchFamily="34" charset="0"/>
              <a:cs typeface="72 Black" panose="020B0A04030603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b="1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22:40 CHILDREN'S SHOW</a:t>
            </a:r>
            <a:endParaRPr lang="tr-TR" sz="1000" b="1" dirty="0">
              <a:latin typeface="72 Black" panose="020B0A04030603020204" pitchFamily="34" charset="0"/>
              <a:ea typeface="Calibri" panose="020F0502020204030204" pitchFamily="34" charset="0"/>
              <a:cs typeface="72 Black" panose="020B0A04030603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b="1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23:00 SANTA CLAUS GIVING PRESENTS</a:t>
            </a:r>
            <a:endParaRPr lang="tr-TR" sz="1000" b="1" dirty="0">
              <a:latin typeface="72 Black" panose="020B0A04030603020204" pitchFamily="34" charset="0"/>
              <a:ea typeface="Calibri" panose="020F0502020204030204" pitchFamily="34" charset="0"/>
              <a:cs typeface="72 Black" panose="020B0A04030603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b="1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23:30 CHILDREN</a:t>
            </a:r>
            <a:r>
              <a:rPr lang="tr-TR" sz="1000" b="1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’S</a:t>
            </a:r>
            <a:r>
              <a:rPr lang="en-US" sz="1000" b="1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 SHOW</a:t>
            </a:r>
            <a:endParaRPr lang="tr-TR" sz="1000" b="1" dirty="0">
              <a:latin typeface="72 Black" panose="020B0A04030603020204" pitchFamily="34" charset="0"/>
              <a:ea typeface="Calibri" panose="020F0502020204030204" pitchFamily="34" charset="0"/>
              <a:cs typeface="72 Black" panose="020B0A04030603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b="1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23:50 HAPPY NEW YEAR KIDS</a:t>
            </a:r>
            <a:endParaRPr lang="tr-TR" sz="1000" b="1" dirty="0">
              <a:latin typeface="72 Black" panose="020B0A04030603020204" pitchFamily="34" charset="0"/>
              <a:ea typeface="Calibri" panose="020F0502020204030204" pitchFamily="34" charset="0"/>
              <a:cs typeface="72 Black" panose="020B0A04030603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b="1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00:00 HAPPY NEW YEAR (202</a:t>
            </a:r>
            <a:r>
              <a:rPr lang="tr-TR" sz="1000" b="1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6</a:t>
            </a:r>
            <a:r>
              <a:rPr lang="en-US" sz="1000" b="1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 COUNTDOWN POOL BAR)</a:t>
            </a:r>
            <a:endParaRPr lang="tr-TR" sz="1000" b="1" dirty="0">
              <a:latin typeface="72 Black" panose="020B0A04030603020204" pitchFamily="34" charset="0"/>
              <a:ea typeface="Calibri" panose="020F0502020204030204" pitchFamily="34" charset="0"/>
              <a:cs typeface="72 Black" panose="020B0A04030603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b="1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00:</a:t>
            </a:r>
            <a:r>
              <a:rPr lang="tr-TR" sz="1000" b="1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0</a:t>
            </a:r>
            <a:r>
              <a:rPr lang="en-US" sz="1000" b="1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0 CLOSING</a:t>
            </a:r>
            <a:endParaRPr lang="tr-TR" sz="1000" b="1" dirty="0">
              <a:latin typeface="72 Black" panose="020B0A04030603020204" pitchFamily="34" charset="0"/>
              <a:ea typeface="Calibri" panose="020F0502020204030204" pitchFamily="34" charset="0"/>
              <a:cs typeface="72 Black" panose="020B0A04030603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b="1" u="sng" dirty="0">
                <a:solidFill>
                  <a:srgbClr val="FF0000"/>
                </a:solidFill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POOL BAR</a:t>
            </a:r>
            <a:endParaRPr lang="tr-TR" sz="1400" b="1" u="sng" dirty="0">
              <a:solidFill>
                <a:srgbClr val="FF0000"/>
              </a:solidFill>
              <a:latin typeface="72 Black" panose="020B0A04030603020204" pitchFamily="34" charset="0"/>
              <a:ea typeface="Calibri" panose="020F0502020204030204" pitchFamily="34" charset="0"/>
              <a:cs typeface="72 Black" panose="020B0A04030603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b="1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22:00 DJ WARM UP</a:t>
            </a:r>
            <a:endParaRPr lang="tr-TR" sz="1000" b="1" dirty="0">
              <a:latin typeface="72 Black" panose="020B0A04030603020204" pitchFamily="34" charset="0"/>
              <a:ea typeface="Calibri" panose="020F0502020204030204" pitchFamily="34" charset="0"/>
              <a:cs typeface="72 Black" panose="020B0A04030603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b="1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23:00 DJ PERFORMANCE</a:t>
            </a:r>
            <a:endParaRPr lang="tr-TR" sz="1000" b="1" dirty="0">
              <a:latin typeface="72 Black" panose="020B0A04030603020204" pitchFamily="34" charset="0"/>
              <a:ea typeface="Calibri" panose="020F0502020204030204" pitchFamily="34" charset="0"/>
              <a:cs typeface="72 Black" panose="020B0A04030603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b="1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23:30 DJ PARTY &amp; GO-GO DANCERS</a:t>
            </a:r>
            <a:endParaRPr lang="tr-TR" sz="1000" b="1" dirty="0">
              <a:latin typeface="72 Black" panose="020B0A04030603020204" pitchFamily="34" charset="0"/>
              <a:ea typeface="Calibri" panose="020F0502020204030204" pitchFamily="34" charset="0"/>
              <a:cs typeface="72 Black" panose="020B0A04030603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b="1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23:45 SNOW PARTY &amp; LASER SHOW</a:t>
            </a:r>
            <a:endParaRPr lang="tr-TR" sz="1000" b="1" dirty="0">
              <a:latin typeface="72 Black" panose="020B0A04030603020204" pitchFamily="34" charset="0"/>
              <a:ea typeface="Calibri" panose="020F0502020204030204" pitchFamily="34" charset="0"/>
              <a:cs typeface="72 Black" panose="020B0A04030603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b="1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00:00 HAPPY NEW YEAR (202</a:t>
            </a:r>
            <a:r>
              <a:rPr lang="tr-TR" sz="1000" b="1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6</a:t>
            </a:r>
            <a:r>
              <a:rPr lang="en-US" sz="1000" b="1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 COUNTDOWN)</a:t>
            </a:r>
            <a:endParaRPr lang="tr-TR" sz="1000" b="1" dirty="0">
              <a:latin typeface="72 Black" panose="020B0A04030603020204" pitchFamily="34" charset="0"/>
              <a:ea typeface="Calibri" panose="020F0502020204030204" pitchFamily="34" charset="0"/>
              <a:cs typeface="72 Black" panose="020B0A04030603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b="1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00:30 CLOSING</a:t>
            </a:r>
            <a:endParaRPr lang="tr-TR" sz="1000" b="1" dirty="0">
              <a:latin typeface="72 Black" panose="020B0A04030603020204" pitchFamily="34" charset="0"/>
              <a:ea typeface="Calibri" panose="020F0502020204030204" pitchFamily="34" charset="0"/>
              <a:cs typeface="72 Black" panose="020B0A04030603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b="1" u="sng" dirty="0">
                <a:solidFill>
                  <a:srgbClr val="FF0000"/>
                </a:solidFill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ZONE DISCO</a:t>
            </a:r>
            <a:r>
              <a:rPr lang="en-US" sz="1400" b="1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 </a:t>
            </a:r>
            <a:endParaRPr lang="tr-TR" sz="1400" b="1" dirty="0">
              <a:latin typeface="72 Black" panose="020B0A04030603020204" pitchFamily="34" charset="0"/>
              <a:ea typeface="Calibri" panose="020F0502020204030204" pitchFamily="34" charset="0"/>
              <a:cs typeface="72 Black" panose="020B0A04030603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b="1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00:30 NEW YEAR PARTY</a:t>
            </a:r>
            <a:endParaRPr lang="tr-TR" sz="1000" b="1" dirty="0">
              <a:latin typeface="72 Black" panose="020B0A04030603020204" pitchFamily="34" charset="0"/>
              <a:ea typeface="Calibri" panose="020F0502020204030204" pitchFamily="34" charset="0"/>
              <a:cs typeface="72 Black" panose="020B0A04030603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b="1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 </a:t>
            </a:r>
            <a:endParaRPr lang="tr-TR" sz="1400" b="1" dirty="0">
              <a:latin typeface="72 Black" panose="020B0A04030603020204" pitchFamily="34" charset="0"/>
              <a:ea typeface="Calibri" panose="020F0502020204030204" pitchFamily="34" charset="0"/>
              <a:cs typeface="72 Black" panose="020B0A04030603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b="1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 </a:t>
            </a:r>
            <a:endParaRPr lang="tr-TR" sz="1400" b="1" dirty="0">
              <a:effectLst/>
              <a:latin typeface="72 Black" panose="020B0A04030603020204" pitchFamily="34" charset="0"/>
              <a:ea typeface="Calibri" panose="020F0502020204030204" pitchFamily="34" charset="0"/>
              <a:cs typeface="72 Black" panose="020B0A04030603020204" pitchFamily="34" charset="0"/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3504456" y="11326804"/>
            <a:ext cx="41189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u="sng" dirty="0">
                <a:solidFill>
                  <a:srgbClr val="FF0000"/>
                </a:solidFill>
              </a:rPr>
              <a:t> </a:t>
            </a:r>
            <a:r>
              <a:rPr lang="en-US" sz="1400" u="sng" dirty="0">
                <a:solidFill>
                  <a:srgbClr val="FF0000"/>
                </a:solidFill>
              </a:rPr>
              <a:t>*program may change depending on weather conditions and guest portfolio*</a:t>
            </a:r>
            <a:endParaRPr lang="tr-TR" sz="1400" u="sng" dirty="0">
              <a:solidFill>
                <a:srgbClr val="FF0000"/>
              </a:solidFill>
            </a:endParaRPr>
          </a:p>
        </p:txBody>
      </p:sp>
      <p:pic>
        <p:nvPicPr>
          <p:cNvPr id="8" name="Resim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8306" y="4117849"/>
            <a:ext cx="1512168" cy="1512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4974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-2" y="591387"/>
            <a:ext cx="96011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31</a:t>
            </a:r>
            <a:r>
              <a:rPr lang="ru-RU" sz="4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tr-TR" sz="4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</a:t>
            </a:r>
            <a:r>
              <a:rPr lang="ru-RU" sz="4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.202</a:t>
            </a:r>
            <a:r>
              <a:rPr lang="tr-TR" sz="4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</a:p>
        </p:txBody>
      </p:sp>
      <p:sp>
        <p:nvSpPr>
          <p:cNvPr id="4" name="Metin kutusu 3"/>
          <p:cNvSpPr txBox="1"/>
          <p:nvPr/>
        </p:nvSpPr>
        <p:spPr>
          <a:xfrm>
            <a:off x="-3" y="-50892"/>
            <a:ext cx="96011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YENİ YIL  PROGRAMI</a:t>
            </a:r>
          </a:p>
        </p:txBody>
      </p:sp>
      <p:pic>
        <p:nvPicPr>
          <p:cNvPr id="6" name="Picture 2" descr="C:\Users\dj_oz\Desktop\2021 masa üstü\AFİŞLER\Kıds club logo\kids-club-el-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790" y="10898448"/>
            <a:ext cx="1903152" cy="1903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kdörtgen 1"/>
          <p:cNvSpPr/>
          <p:nvPr/>
        </p:nvSpPr>
        <p:spPr>
          <a:xfrm>
            <a:off x="672108" y="1857972"/>
            <a:ext cx="4800600" cy="96026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1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72 Black" panose="020B0A04030603020204" pitchFamily="34" charset="0"/>
                <a:cs typeface="72 Black" panose="020B0A04030603020204" pitchFamily="34" charset="0"/>
              </a:rPr>
              <a:t>YİYECEK&amp;İÇECEK</a:t>
            </a:r>
          </a:p>
          <a:p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BELİRLENEN ALANLARDA GÜNE ÖZEL TÜRK KAHVESİ, BOZA, SALEP , SICAK ŞARAP SUNUMLARI</a:t>
            </a:r>
          </a:p>
          <a:p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BELİRLENEN ALANLARDA GÜNE ÖZEL KESTANE SUNUMLARI</a:t>
            </a:r>
          </a:p>
          <a:p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18:30 SOFRA RESTAURANT GÜNE ÖZEL MENÜ</a:t>
            </a:r>
          </a:p>
          <a:p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18:30  SOFRA RESTAURANT VİOLİN EŞLİGİNDE KAPI KARŞILAMA </a:t>
            </a:r>
          </a:p>
          <a:p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00:00  SOFRA RESTAURANT GÜNE ÖZEL GECE YEMEĞİ </a:t>
            </a:r>
          </a:p>
          <a:p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00:15  POOL BAR (IZGARA KÖFTE, SUCUK EKMEK)</a:t>
            </a:r>
          </a:p>
          <a:p>
            <a:endParaRPr lang="tr-TR" sz="1000" b="1" dirty="0">
              <a:latin typeface="72 Black" panose="020B0A04030603020204" pitchFamily="34" charset="0"/>
              <a:cs typeface="72 Black" panose="020B0A04030603020204" pitchFamily="34" charset="0"/>
            </a:endParaRPr>
          </a:p>
          <a:p>
            <a:r>
              <a:rPr lang="tr-TR" sz="1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72 Black" panose="020B0A04030603020204" pitchFamily="34" charset="0"/>
                <a:cs typeface="72 Black" panose="020B0A04030603020204" pitchFamily="34" charset="0"/>
              </a:rPr>
              <a:t>LOBBY BAR</a:t>
            </a:r>
          </a:p>
          <a:p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19:30 PİYANO DİNLETİSİ</a:t>
            </a:r>
          </a:p>
          <a:p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22:00 CANLI MÜZİK</a:t>
            </a:r>
          </a:p>
          <a:p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00:00 İYİ SENELER (2026 GERİ SAYIM  POOL BAR)</a:t>
            </a:r>
          </a:p>
          <a:p>
            <a:endParaRPr lang="tr-TR" sz="1000" b="1" dirty="0">
              <a:latin typeface="72 Black" panose="020B0A04030603020204" pitchFamily="34" charset="0"/>
              <a:cs typeface="72 Black" panose="020B0A04030603020204" pitchFamily="34" charset="0"/>
            </a:endParaRPr>
          </a:p>
          <a:p>
            <a:r>
              <a:rPr lang="tr-TR" sz="1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72 Black" panose="020B0A04030603020204" pitchFamily="34" charset="0"/>
                <a:cs typeface="72 Black" panose="020B0A04030603020204" pitchFamily="34" charset="0"/>
              </a:rPr>
              <a:t>TOPLANTI SALONU</a:t>
            </a:r>
          </a:p>
          <a:p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21:00  COCKTAIL  KAPI KARŞILAMA TRIO MUSIC</a:t>
            </a:r>
          </a:p>
          <a:p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21:15 DJ WARM UP</a:t>
            </a:r>
          </a:p>
          <a:p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21:30 CANLI MÜZİK</a:t>
            </a:r>
          </a:p>
          <a:p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22:15 DANS SHOW</a:t>
            </a:r>
          </a:p>
          <a:p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22:45 CANLI MÜZİK</a:t>
            </a:r>
          </a:p>
          <a:p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23:15 MEZDEKE SHOW</a:t>
            </a:r>
          </a:p>
          <a:p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23:45 CANLI MÜZİK</a:t>
            </a:r>
          </a:p>
          <a:p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00:00 İYİ SENELER (2026 GERİ SAYIM POOL BAR)</a:t>
            </a:r>
          </a:p>
          <a:p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00:00 KAPANIŞ</a:t>
            </a:r>
          </a:p>
          <a:p>
            <a:endParaRPr lang="tr-TR" sz="1400" b="1" dirty="0">
              <a:solidFill>
                <a:srgbClr val="FF0000"/>
              </a:solidFill>
              <a:latin typeface="72 Black" panose="020B0A04030603020204" pitchFamily="34" charset="0"/>
              <a:cs typeface="72 Black" panose="020B0A04030603020204" pitchFamily="34" charset="0"/>
            </a:endParaRPr>
          </a:p>
          <a:p>
            <a:r>
              <a:rPr lang="tr-TR" sz="1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72 Black" panose="020B0A04030603020204" pitchFamily="34" charset="0"/>
                <a:cs typeface="72 Black" panose="020B0A04030603020204" pitchFamily="34" charset="0"/>
              </a:rPr>
              <a:t>HI KIDS CLUB</a:t>
            </a:r>
          </a:p>
          <a:p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20:00  ÇOCUK DİSKOSU</a:t>
            </a:r>
          </a:p>
          <a:p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20:30  BALON SHOW</a:t>
            </a:r>
          </a:p>
          <a:p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21:00  YETENEKLİ ÇOCUKLARDAN KÜÇÜK BİR GÖSTERİ</a:t>
            </a:r>
          </a:p>
          <a:p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21:30  ÇOCUK SHOW</a:t>
            </a:r>
          </a:p>
          <a:p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22:00  YENİ YIL ÇEKİLİŞİ</a:t>
            </a:r>
          </a:p>
          <a:p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22:40  ÇOCUK SHOW</a:t>
            </a:r>
          </a:p>
          <a:p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23:00  NOEL BABA HEDİYE DAĞITIMI</a:t>
            </a:r>
          </a:p>
          <a:p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23:30  ÇOCUK SHOW</a:t>
            </a:r>
          </a:p>
          <a:p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23:50  İYİ SENELER ÇOCUKLAR</a:t>
            </a:r>
          </a:p>
          <a:p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00:00  İYİ SENELER (2026 GERİ SAYIM POOL BAR)</a:t>
            </a:r>
          </a:p>
          <a:p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00:00  KAPANIŞ </a:t>
            </a:r>
          </a:p>
          <a:p>
            <a:endParaRPr lang="tr-TR" sz="1000" b="1" dirty="0">
              <a:latin typeface="72 Black" panose="020B0A04030603020204" pitchFamily="34" charset="0"/>
              <a:cs typeface="72 Black" panose="020B0A04030603020204" pitchFamily="34" charset="0"/>
            </a:endParaRPr>
          </a:p>
          <a:p>
            <a:r>
              <a:rPr lang="tr-TR" sz="1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72 Black" panose="020B0A04030603020204" pitchFamily="34" charset="0"/>
                <a:cs typeface="72 Black" panose="020B0A04030603020204" pitchFamily="34" charset="0"/>
              </a:rPr>
              <a:t>HAVUZ BAR</a:t>
            </a:r>
          </a:p>
          <a:p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22:00 DJ WARM UP</a:t>
            </a:r>
          </a:p>
          <a:p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23:00 DJ PERFORMANS</a:t>
            </a:r>
          </a:p>
          <a:p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23:30 DJ PARTY &amp; GO-GO DANSÇILARI</a:t>
            </a:r>
          </a:p>
          <a:p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23:45 KAR PARTİSİ &amp; LASER SHOW</a:t>
            </a:r>
          </a:p>
          <a:p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00:00 İYİ SENELER (2026 GERİ SAYIM)</a:t>
            </a:r>
          </a:p>
          <a:p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00:30 KAPANIŞ</a:t>
            </a:r>
          </a:p>
          <a:p>
            <a:endParaRPr lang="tr-TR" sz="1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72 Black" panose="020B0A04030603020204" pitchFamily="34" charset="0"/>
              <a:cs typeface="72 Black" panose="020B0A04030603020204" pitchFamily="34" charset="0"/>
            </a:endParaRPr>
          </a:p>
          <a:p>
            <a:r>
              <a:rPr lang="tr-TR" sz="1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72 Black" panose="020B0A04030603020204" pitchFamily="34" charset="0"/>
                <a:cs typeface="72 Black" panose="020B0A04030603020204" pitchFamily="34" charset="0"/>
              </a:rPr>
              <a:t>ZONE DISCO</a:t>
            </a:r>
          </a:p>
          <a:p>
            <a:endParaRPr lang="tr-TR" sz="1000" b="1" dirty="0">
              <a:latin typeface="72 Black" panose="020B0A04030603020204" pitchFamily="34" charset="0"/>
              <a:cs typeface="72 Black" panose="020B0A04030603020204" pitchFamily="34" charset="0"/>
            </a:endParaRPr>
          </a:p>
          <a:p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00:30  YENİ YIL PARTİSİ</a:t>
            </a:r>
          </a:p>
          <a:p>
            <a:endParaRPr lang="tr-TR" sz="3200" b="1" dirty="0"/>
          </a:p>
          <a:p>
            <a:endParaRPr lang="tr-TR" sz="3200" b="1" dirty="0"/>
          </a:p>
          <a:p>
            <a:endParaRPr lang="tr-TR" sz="4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208312" y="11326804"/>
            <a:ext cx="41189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000" u="sng" dirty="0">
                <a:solidFill>
                  <a:srgbClr val="FF0000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*hava şartlarına ve misafir portföyüne  bağlı olarak programda değişiklik olabilir* </a:t>
            </a:r>
          </a:p>
        </p:txBody>
      </p:sp>
      <p:pic>
        <p:nvPicPr>
          <p:cNvPr id="8" name="Resim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9194" y="4096544"/>
            <a:ext cx="1487027" cy="1487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6217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-2" y="591387"/>
            <a:ext cx="96011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31</a:t>
            </a:r>
            <a:r>
              <a:rPr lang="ru-RU" sz="4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tr-TR" sz="4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</a:t>
            </a:r>
            <a:r>
              <a:rPr lang="ru-RU" sz="4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.202</a:t>
            </a:r>
            <a:r>
              <a:rPr lang="tr-TR" sz="4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</a:p>
        </p:txBody>
      </p:sp>
      <p:sp>
        <p:nvSpPr>
          <p:cNvPr id="4" name="Metin kutusu 3"/>
          <p:cNvSpPr txBox="1"/>
          <p:nvPr/>
        </p:nvSpPr>
        <p:spPr>
          <a:xfrm>
            <a:off x="-3" y="-50892"/>
            <a:ext cx="96011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NEUJAHRSPROGRAMM</a:t>
            </a: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4656" y="4346348"/>
            <a:ext cx="1368152" cy="1368152"/>
          </a:xfrm>
          <a:prstGeom prst="rect">
            <a:avLst/>
          </a:prstGeom>
        </p:spPr>
      </p:pic>
      <p:pic>
        <p:nvPicPr>
          <p:cNvPr id="6" name="Picture 2" descr="C:\Users\dj_oz\Desktop\2021 masa üstü\AFİŞLER\Kıds club logo\kids-club-el-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790" y="10898448"/>
            <a:ext cx="1903152" cy="1903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Metin kutusu 7"/>
          <p:cNvSpPr txBox="1"/>
          <p:nvPr/>
        </p:nvSpPr>
        <p:spPr>
          <a:xfrm>
            <a:off x="3929274" y="10793288"/>
            <a:ext cx="4118916" cy="856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400" dirty="0">
              <a:solidFill>
                <a:srgbClr val="FF0000"/>
              </a:solidFill>
              <a:latin typeface="72 Black" panose="020B0A04030603020204" pitchFamily="34" charset="0"/>
              <a:ea typeface="Calibri" panose="020F0502020204030204" pitchFamily="34" charset="0"/>
              <a:cs typeface="72 Black" panose="020B0A04030603020204" pitchFamily="34" charset="0"/>
            </a:endParaRPr>
          </a:p>
          <a:p>
            <a:r>
              <a:rPr lang="tr-TR" sz="1400" dirty="0">
                <a:solidFill>
                  <a:srgbClr val="FF0000"/>
                </a:solidFill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*</a:t>
            </a:r>
            <a:r>
              <a:rPr lang="tr-TR" sz="1400" dirty="0" err="1">
                <a:solidFill>
                  <a:srgbClr val="FF0000"/>
                </a:solidFill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Das</a:t>
            </a:r>
            <a:r>
              <a:rPr lang="tr-TR" sz="1400" dirty="0">
                <a:solidFill>
                  <a:srgbClr val="FF0000"/>
                </a:solidFill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 </a:t>
            </a:r>
            <a:r>
              <a:rPr lang="tr-TR" sz="1400" dirty="0" err="1">
                <a:solidFill>
                  <a:srgbClr val="FF0000"/>
                </a:solidFill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Programm</a:t>
            </a:r>
            <a:r>
              <a:rPr lang="tr-TR" sz="1400" dirty="0">
                <a:solidFill>
                  <a:srgbClr val="FF0000"/>
                </a:solidFill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 </a:t>
            </a:r>
            <a:r>
              <a:rPr lang="tr-TR" sz="1400" dirty="0" err="1">
                <a:solidFill>
                  <a:srgbClr val="FF0000"/>
                </a:solidFill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kann</a:t>
            </a:r>
            <a:r>
              <a:rPr lang="tr-TR" sz="1400" dirty="0">
                <a:solidFill>
                  <a:srgbClr val="FF0000"/>
                </a:solidFill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 </a:t>
            </a:r>
            <a:r>
              <a:rPr lang="tr-TR" sz="1400" dirty="0" err="1">
                <a:solidFill>
                  <a:srgbClr val="FF0000"/>
                </a:solidFill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sich</a:t>
            </a:r>
            <a:r>
              <a:rPr lang="tr-TR" sz="1400" dirty="0">
                <a:solidFill>
                  <a:srgbClr val="FF0000"/>
                </a:solidFill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 je </a:t>
            </a:r>
            <a:r>
              <a:rPr lang="tr-TR" sz="1400" dirty="0" err="1">
                <a:solidFill>
                  <a:srgbClr val="FF0000"/>
                </a:solidFill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nach</a:t>
            </a:r>
            <a:r>
              <a:rPr lang="tr-TR" sz="1400" dirty="0">
                <a:solidFill>
                  <a:srgbClr val="FF0000"/>
                </a:solidFill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 </a:t>
            </a:r>
            <a:r>
              <a:rPr lang="tr-TR" sz="1400" dirty="0" err="1">
                <a:solidFill>
                  <a:srgbClr val="FF0000"/>
                </a:solidFill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Wetterbedingungen</a:t>
            </a:r>
            <a:r>
              <a:rPr lang="tr-TR" sz="1400" dirty="0">
                <a:solidFill>
                  <a:srgbClr val="FF0000"/>
                </a:solidFill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 </a:t>
            </a:r>
            <a:r>
              <a:rPr lang="tr-TR" sz="1400" dirty="0" err="1">
                <a:solidFill>
                  <a:srgbClr val="FF0000"/>
                </a:solidFill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und</a:t>
            </a:r>
            <a:r>
              <a:rPr lang="tr-TR" sz="1400" dirty="0">
                <a:solidFill>
                  <a:srgbClr val="FF0000"/>
                </a:solidFill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 </a:t>
            </a:r>
            <a:r>
              <a:rPr lang="tr-TR" sz="1400" dirty="0" err="1">
                <a:solidFill>
                  <a:srgbClr val="FF0000"/>
                </a:solidFill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Gästep</a:t>
            </a:r>
            <a:r>
              <a:rPr lang="tr-TR" sz="1400" dirty="0">
                <a:solidFill>
                  <a:srgbClr val="FF0000"/>
                </a:solidFill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.</a:t>
            </a:r>
            <a:endParaRPr lang="tr-TR" sz="1400" dirty="0">
              <a:solidFill>
                <a:srgbClr val="FF0000"/>
              </a:solidFill>
              <a:latin typeface="72 Black" panose="020B0A04030603020204" pitchFamily="34" charset="0"/>
              <a:cs typeface="72 Black" panose="020B0A04030603020204" pitchFamily="34" charset="0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336104" y="1317598"/>
            <a:ext cx="8664996" cy="114816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b="1" u="sng" dirty="0">
                <a:solidFill>
                  <a:srgbClr val="FF0000"/>
                </a:solidFill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ESSEN &amp; TRINKEN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SPEZIELLE PRÄSENTATIONEN VON TÜRKISCHEM KAFFEE, BOZA, SALEP, HEISSWEIN IN BESTIMMTEN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BEREICHENSPEZIELLE PRÄSENTATIONEN VON GEGRILLT KASTANIEN IN BESTIMMTEN BEREICHEN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18:30 SPEZIELLES MENÜ DES TAGES IM SOFRA RESTAURANT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18:30 BEGRÜSSUNG AM SOFRA RESTAURANTS MIT VIOLINE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00:00 SPEZIELLES SPÄTES NACHT DES TAGES IM SOFRA RESTAURANT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00:15 SPEZIELLE PRÄSENTATIONEN DES TAGES SPEISEN</a:t>
            </a:r>
            <a:endParaRPr lang="tr-TR" sz="1000" u="sng" dirty="0">
              <a:latin typeface="72 Black" panose="020B0A04030603020204" pitchFamily="34" charset="0"/>
              <a:ea typeface="Calibri" panose="020F0502020204030204" pitchFamily="34" charset="0"/>
              <a:cs typeface="72 Black" panose="020B0A04030603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u="sng" dirty="0">
                <a:solidFill>
                  <a:srgbClr val="FF0000"/>
                </a:solidFill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LOBBY BAR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19:30 KLAVIERMUSIK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22:00 LIVE-MUSIK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00:00 FROHES NEUES JAHR (COUNTDOWN-POOLBAR 2026)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u="sng" dirty="0">
                <a:solidFill>
                  <a:srgbClr val="FF0000"/>
                </a:solidFill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KONFERENZSAAL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21:00 BEGRÜSSUNG MIT COCKTAILS UND TRIO-MUSIKBAND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21:15 DJ WARM UP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21:30 LIVE MUSIK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22:15 TANZSHOW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22:45 LIVE MUSIK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23:15 ORIENTALISCHE SHOW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23:45 LIVE MUSIK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00:00 FROHES NEUES JAHR (2026 COUNTDOWN POOL BAR)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00:00 SCHLIESSUNG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b="1" u="sng" dirty="0">
                <a:solidFill>
                  <a:srgbClr val="FF0000"/>
                </a:solidFill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HI KIDS CLUB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20:00 KINDERDISCO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20:30 LUFT BALLON KINDERSHOW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21:00 EINE KLEINE KINDERSHOW VON TALENTIERTEN KINDERN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21:30 KINDERSHOW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22:00 NEUJAHRSLOTTERIE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22:40 KINDERSHOW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23:00 WEIHNACHTSMANN VERTEILT GESCHENKE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23:30 KINDERSHOW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23:50 FROHES NEUES JAHR, KINDER!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00:00 FROHES NEUJAHR (COUNTDOWN-POOLBAR 2026)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00:00 SCHLIESSUNG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b="1" u="sng" dirty="0">
                <a:solidFill>
                  <a:srgbClr val="FF0000"/>
                </a:solidFill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POOLBAR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22:00 DJ-WARMUP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23:00 DJ-PERFORMANCE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23:30 DJ-PARTY &amp; GO-GO-TÄNZER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23:45 SCHNEEPARTY &amp; LASERSHOW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00:00 FROHES NEUES JAHR (COUNTDOWN 2026)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00:30 SCHLIESSUNG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b="1" u="sng" dirty="0">
                <a:solidFill>
                  <a:srgbClr val="FF0000"/>
                </a:solidFill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ZONE DISCO</a:t>
            </a:r>
            <a:endParaRPr lang="tr-TR" sz="1000" dirty="0">
              <a:latin typeface="72 Black" panose="020B0A04030603020204" pitchFamily="34" charset="0"/>
              <a:ea typeface="Calibri" panose="020F0502020204030204" pitchFamily="34" charset="0"/>
              <a:cs typeface="72 Black" panose="020B0A04030603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dirty="0">
                <a:latin typeface="72 Black" panose="020B0A04030603020204" pitchFamily="34" charset="0"/>
                <a:ea typeface="Calibri" panose="020F0502020204030204" pitchFamily="34" charset="0"/>
                <a:cs typeface="72 Black" panose="020B0A04030603020204" pitchFamily="34" charset="0"/>
              </a:rPr>
              <a:t>00:30 NEUJAHRSPARTY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72 Black" panose="020B0A04030603020204" pitchFamily="34" charset="0"/>
              <a:ea typeface="Calibri" panose="020F0502020204030204" pitchFamily="34" charset="0"/>
              <a:cs typeface="72 Black" panose="020B0A04030603020204" pitchFamily="34" charset="0"/>
            </a:endParaRPr>
          </a:p>
        </p:txBody>
      </p:sp>
      <p:pic>
        <p:nvPicPr>
          <p:cNvPr id="9" name="Resim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1161" y="4182853"/>
            <a:ext cx="1531647" cy="1531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0353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-2" y="591387"/>
            <a:ext cx="96011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31</a:t>
            </a:r>
            <a:r>
              <a:rPr lang="ru-RU" sz="4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tr-TR" sz="4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</a:t>
            </a:r>
            <a:r>
              <a:rPr lang="ru-RU" sz="4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.202</a:t>
            </a:r>
            <a:r>
              <a:rPr lang="tr-TR" sz="4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</a:p>
        </p:txBody>
      </p:sp>
      <p:sp>
        <p:nvSpPr>
          <p:cNvPr id="4" name="Metin kutusu 3"/>
          <p:cNvSpPr txBox="1"/>
          <p:nvPr/>
        </p:nvSpPr>
        <p:spPr>
          <a:xfrm>
            <a:off x="-3" y="-50892"/>
            <a:ext cx="96011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z-Cyrl-AZ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НОВОГОДНЯЯ ПРОГРАММА</a:t>
            </a:r>
            <a:endParaRPr lang="tr-TR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4656" y="4346348"/>
            <a:ext cx="1368152" cy="1368152"/>
          </a:xfrm>
          <a:prstGeom prst="rect">
            <a:avLst/>
          </a:prstGeom>
        </p:spPr>
      </p:pic>
      <p:pic>
        <p:nvPicPr>
          <p:cNvPr id="6" name="Picture 2" descr="C:\Users\dj_oz\Desktop\2021 masa üstü\AFİŞLER\Kıds club logo\kids-club-el-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790" y="10898448"/>
            <a:ext cx="1903152" cy="1903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Metin kutusu 6"/>
          <p:cNvSpPr txBox="1"/>
          <p:nvPr/>
        </p:nvSpPr>
        <p:spPr>
          <a:xfrm>
            <a:off x="408112" y="1254022"/>
            <a:ext cx="9407406" cy="101566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dirty="0"/>
          </a:p>
          <a:p>
            <a:r>
              <a:rPr lang="tr-TR" sz="1400" u="sng" dirty="0">
                <a:solidFill>
                  <a:srgbClr val="FF0000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ЕДА И НАПИТКИ</a:t>
            </a:r>
          </a:p>
          <a:p>
            <a:r>
              <a:rPr lang="ru-RU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ПОДАЧА </a:t>
            </a:r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СПЕЦИАЛЬ</a:t>
            </a:r>
            <a:r>
              <a:rPr lang="ru-RU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НОГО</a:t>
            </a:r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 ТУРЕЦК</a:t>
            </a:r>
            <a:r>
              <a:rPr lang="ru-RU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ОГО</a:t>
            </a:r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 КОФЕ, </a:t>
            </a:r>
            <a:r>
              <a:rPr lang="ru-RU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 НАПИТКИ </a:t>
            </a:r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БОЗ</a:t>
            </a:r>
            <a:r>
              <a:rPr lang="ru-RU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А И</a:t>
            </a:r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 САЛЕП, ГОРЯЧЕ</a:t>
            </a:r>
            <a:r>
              <a:rPr lang="ru-RU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Е</a:t>
            </a:r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 ВИН</a:t>
            </a:r>
            <a:r>
              <a:rPr lang="ru-RU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О</a:t>
            </a:r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 В ОТДЕЛЬНЫХ ЗОНАХ</a:t>
            </a:r>
          </a:p>
          <a:p>
            <a:r>
              <a:rPr lang="ru-RU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ПОДАЧА ЖАРЕНЫХ</a:t>
            </a:r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 КАШТАНОВ В ОТДЕЛЬНЫХ ЗОНАХ</a:t>
            </a:r>
          </a:p>
          <a:p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18:30 РЕСТОРАН SOFRA СПЕЦИАЛЬНОЕ МЕНЮ НА ДЕНЬ</a:t>
            </a:r>
          </a:p>
          <a:p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18:30  РЕСТОРАН SOFRA ПРИВЕТСТВИЕ </a:t>
            </a:r>
            <a:r>
              <a:rPr lang="ru-RU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В СОПРОВОЖДЕНИИ СКРИПКИ</a:t>
            </a:r>
            <a:endParaRPr lang="tr-TR" sz="1000" b="1" dirty="0">
              <a:latin typeface="72 Black" panose="020B0A04030603020204" pitchFamily="34" charset="0"/>
              <a:cs typeface="72 Black" panose="020B0A04030603020204" pitchFamily="34" charset="0"/>
            </a:endParaRPr>
          </a:p>
          <a:p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00:00 РЕСТОРАН SOFRA </a:t>
            </a:r>
            <a:r>
              <a:rPr lang="ru-RU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НОВОГОДНИЙ</a:t>
            </a:r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  </a:t>
            </a:r>
            <a:r>
              <a:rPr lang="ru-RU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НОЧНОЙ БУФЕТ </a:t>
            </a:r>
            <a:endParaRPr lang="tr-TR" sz="1000" b="1" dirty="0">
              <a:latin typeface="72 Black" panose="020B0A04030603020204" pitchFamily="34" charset="0"/>
              <a:cs typeface="72 Black" panose="020B0A04030603020204" pitchFamily="34" charset="0"/>
            </a:endParaRPr>
          </a:p>
          <a:p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00:15 СПЕЦИАЛЬНЫЕ</a:t>
            </a:r>
            <a:r>
              <a:rPr lang="ru-RU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 ПРАЗДНИЧНЫЕ  БЛЮДА</a:t>
            </a:r>
            <a:endParaRPr lang="tr-TR" sz="1000" b="1" dirty="0">
              <a:latin typeface="72 Black" panose="020B0A04030603020204" pitchFamily="34" charset="0"/>
              <a:cs typeface="72 Black" panose="020B0A04030603020204" pitchFamily="34" charset="0"/>
            </a:endParaRPr>
          </a:p>
          <a:p>
            <a:r>
              <a:rPr lang="tr-TR" dirty="0"/>
              <a:t> </a:t>
            </a:r>
          </a:p>
          <a:p>
            <a:r>
              <a:rPr lang="tr-TR" sz="1400" b="1" u="sng" dirty="0">
                <a:solidFill>
                  <a:srgbClr val="FF0000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ЛОББИ-БАР</a:t>
            </a:r>
          </a:p>
          <a:p>
            <a:r>
              <a:rPr lang="tr-TR" sz="1000" dirty="0">
                <a:latin typeface="72 Black" panose="020B0A04030603020204" pitchFamily="34" charset="0"/>
                <a:cs typeface="72 Black" panose="020B0A04030603020204" pitchFamily="34" charset="0"/>
              </a:rPr>
              <a:t>19:30 </a:t>
            </a:r>
            <a:r>
              <a:rPr lang="ru-RU" sz="1000" dirty="0">
                <a:latin typeface="72 Black" panose="020B0A04030603020204" pitchFamily="34" charset="0"/>
                <a:cs typeface="72 Black" panose="020B0A04030603020204" pitchFamily="34" charset="0"/>
              </a:rPr>
              <a:t>ВЕЧЕР </a:t>
            </a:r>
            <a:r>
              <a:rPr lang="tr-TR" sz="1000" dirty="0">
                <a:latin typeface="72 Black" panose="020B0A04030603020204" pitchFamily="34" charset="0"/>
                <a:cs typeface="72 Black" panose="020B0A04030603020204" pitchFamily="34" charset="0"/>
              </a:rPr>
              <a:t>ФОРТЕПИАН</a:t>
            </a:r>
            <a:r>
              <a:rPr lang="ru-RU" sz="1000" dirty="0">
                <a:latin typeface="72 Black" panose="020B0A04030603020204" pitchFamily="34" charset="0"/>
                <a:cs typeface="72 Black" panose="020B0A04030603020204" pitchFamily="34" charset="0"/>
              </a:rPr>
              <a:t>О</a:t>
            </a:r>
            <a:endParaRPr lang="tr-TR" sz="1000" dirty="0">
              <a:latin typeface="72 Black" panose="020B0A04030603020204" pitchFamily="34" charset="0"/>
              <a:cs typeface="72 Black" panose="020B0A04030603020204" pitchFamily="34" charset="0"/>
            </a:endParaRPr>
          </a:p>
          <a:p>
            <a:r>
              <a:rPr lang="tr-TR" sz="1000" dirty="0">
                <a:latin typeface="72 Black" panose="020B0A04030603020204" pitchFamily="34" charset="0"/>
                <a:cs typeface="72 Black" panose="020B0A04030603020204" pitchFamily="34" charset="0"/>
              </a:rPr>
              <a:t>22:00 ЖИВАЯ МУЗЫКА</a:t>
            </a:r>
          </a:p>
          <a:p>
            <a:r>
              <a:rPr lang="tr-TR" sz="1000" dirty="0">
                <a:latin typeface="72 Black" panose="020B0A04030603020204" pitchFamily="34" charset="0"/>
                <a:cs typeface="72 Black" panose="020B0A04030603020204" pitchFamily="34" charset="0"/>
              </a:rPr>
              <a:t>00:00 С НОВЫМ ГОДОМ (ОБРАТНЫЙ ОТСЧЕТ 2026 ГОДА У БАССЕЙНА)</a:t>
            </a:r>
          </a:p>
          <a:p>
            <a:r>
              <a:rPr lang="tr-TR" dirty="0"/>
              <a:t> </a:t>
            </a:r>
          </a:p>
          <a:p>
            <a:r>
              <a:rPr lang="tr-TR" sz="1400" b="1" u="sng" dirty="0">
                <a:solidFill>
                  <a:srgbClr val="FF0000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ЗАЛ ДЛЯ </a:t>
            </a:r>
            <a:r>
              <a:rPr lang="ru-RU" sz="1400" b="1" u="sng" dirty="0">
                <a:solidFill>
                  <a:srgbClr val="FF0000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КОНФЕРЕНЦИЙ</a:t>
            </a:r>
            <a:endParaRPr lang="tr-TR" sz="1400" b="1" u="sng" dirty="0">
              <a:solidFill>
                <a:srgbClr val="FF0000"/>
              </a:solidFill>
              <a:latin typeface="72 Black" panose="020B0A04030603020204" pitchFamily="34" charset="0"/>
              <a:cs typeface="72 Black" panose="020B0A04030603020204" pitchFamily="34" charset="0"/>
            </a:endParaRPr>
          </a:p>
          <a:p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21:00 </a:t>
            </a:r>
            <a:r>
              <a:rPr lang="ru-RU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ПРИВЕТСТВЕННЫЙ КОКТЕЙЛЬ В СОПРВОЖДЕНИИ</a:t>
            </a:r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 TRIO MUSIC BAND</a:t>
            </a:r>
          </a:p>
          <a:p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21:15  </a:t>
            </a:r>
            <a:r>
              <a:rPr lang="en-US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DJ PERFORMANCE </a:t>
            </a:r>
            <a:endParaRPr lang="tr-TR" sz="1000" b="1" dirty="0">
              <a:latin typeface="72 Black" panose="020B0A04030603020204" pitchFamily="34" charset="0"/>
              <a:cs typeface="72 Black" panose="020B0A04030603020204" pitchFamily="34" charset="0"/>
            </a:endParaRPr>
          </a:p>
          <a:p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21:30  ЖИВАЯ МУЗЫКА</a:t>
            </a:r>
          </a:p>
          <a:p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22:15 ТАНЦЕВАЛЬНОЕ ШОУ</a:t>
            </a:r>
          </a:p>
          <a:p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22:45 ЖИВАЯ МУЗЫКА</a:t>
            </a:r>
          </a:p>
          <a:p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23:15 ВОСТОЧНОЕ ШОУ</a:t>
            </a:r>
          </a:p>
          <a:p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23:45  ЖИВАЯ МУЗЫКА</a:t>
            </a:r>
          </a:p>
          <a:p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00:00 С НОВЫМ ГОДОМ (ОБРАТНЫЙ ОТСЧЕТ 2026 ГОДА У БАССЕЙНА)</a:t>
            </a:r>
          </a:p>
          <a:p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00:00 ЗАКРЫТИЕ</a:t>
            </a:r>
          </a:p>
          <a:p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 </a:t>
            </a:r>
          </a:p>
          <a:p>
            <a:r>
              <a:rPr lang="tr-TR" sz="1400" u="sng" dirty="0">
                <a:solidFill>
                  <a:srgbClr val="FF0000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HI KIDS CLUB</a:t>
            </a:r>
          </a:p>
          <a:p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20:00 ДЕТСКАЯ ДИСКОТЕКА</a:t>
            </a:r>
          </a:p>
          <a:p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20:30 </a:t>
            </a:r>
            <a:r>
              <a:rPr lang="az-Cyrl-AZ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ШОУ ВОЗДУШНЫХ ШАРОВ</a:t>
            </a:r>
            <a:endParaRPr lang="tr-TR" sz="1000" b="1" dirty="0">
              <a:latin typeface="72 Black" panose="020B0A04030603020204" pitchFamily="34" charset="0"/>
              <a:cs typeface="72 Black" panose="020B0A04030603020204" pitchFamily="34" charset="0"/>
            </a:endParaRPr>
          </a:p>
          <a:p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21:00 ДЕТСКОЕ ШОУ  ТАЛАНТЛИВЫХ ДЕТЕЙ</a:t>
            </a:r>
          </a:p>
          <a:p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21:30 ДЕТСКОЕ ШОУ</a:t>
            </a:r>
          </a:p>
          <a:p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22:00 НОВОГОДНЯЯ ЛОТЕРЕЯ</a:t>
            </a:r>
          </a:p>
          <a:p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22:40 ДЕТСКОЕ ШОУ</a:t>
            </a:r>
          </a:p>
          <a:p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23:00 САНТА КЛАУС ДАРИТ ПОДАРКИ</a:t>
            </a:r>
          </a:p>
          <a:p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23:30 ДЕТСКОЕ ШОУ</a:t>
            </a:r>
          </a:p>
          <a:p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23:50 С НОВЫМ ГОДОМ, ДЕТИ!</a:t>
            </a:r>
          </a:p>
          <a:p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00:00 С НОВЫМ ГОДОМ (ОБРАТНЫЙ ОТСЧЕТ ДО 2026 ГОДА У БАССЕЙНА)</a:t>
            </a:r>
          </a:p>
          <a:p>
            <a:r>
              <a:rPr lang="tr-TR" sz="1000" b="1" dirty="0">
                <a:latin typeface="72 Black" panose="020B0A04030603020204" pitchFamily="34" charset="0"/>
                <a:cs typeface="72 Black" panose="020B0A04030603020204" pitchFamily="34" charset="0"/>
              </a:rPr>
              <a:t>00:00 ЗАКРЫТИЕ</a:t>
            </a:r>
          </a:p>
          <a:p>
            <a:r>
              <a:rPr lang="tr-TR" dirty="0"/>
              <a:t> </a:t>
            </a:r>
          </a:p>
          <a:p>
            <a:r>
              <a:rPr lang="tr-TR" sz="1400" u="sng" dirty="0">
                <a:solidFill>
                  <a:srgbClr val="FF0000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БАР У БАССЕЙНА</a:t>
            </a:r>
          </a:p>
          <a:p>
            <a:r>
              <a:rPr lang="tr-TR" sz="1000" dirty="0">
                <a:latin typeface="72 Black" panose="020B0A04030603020204" pitchFamily="34" charset="0"/>
                <a:cs typeface="72 Black" panose="020B0A04030603020204" pitchFamily="34" charset="0"/>
              </a:rPr>
              <a:t>22:00 РАЗМИНКА ОТ ДИДЖЕЯ</a:t>
            </a:r>
          </a:p>
          <a:p>
            <a:r>
              <a:rPr lang="tr-TR" sz="1000" dirty="0">
                <a:latin typeface="72 Black" panose="020B0A04030603020204" pitchFamily="34" charset="0"/>
                <a:cs typeface="72 Black" panose="020B0A04030603020204" pitchFamily="34" charset="0"/>
              </a:rPr>
              <a:t>23:00 DJ PERFORMANCE</a:t>
            </a:r>
          </a:p>
          <a:p>
            <a:r>
              <a:rPr lang="tr-TR" sz="1000" dirty="0">
                <a:latin typeface="72 Black" panose="020B0A04030603020204" pitchFamily="34" charset="0"/>
                <a:cs typeface="72 Black" panose="020B0A04030603020204" pitchFamily="34" charset="0"/>
              </a:rPr>
              <a:t>23:30 DJ </a:t>
            </a:r>
            <a:r>
              <a:rPr lang="ru-RU" sz="1000" dirty="0">
                <a:latin typeface="72 Black" panose="020B0A04030603020204" pitchFamily="34" charset="0"/>
                <a:cs typeface="72 Black" panose="020B0A04030603020204" pitchFamily="34" charset="0"/>
              </a:rPr>
              <a:t>ВЕЧЕРИНКА </a:t>
            </a:r>
            <a:r>
              <a:rPr lang="tr-TR" sz="1000" dirty="0">
                <a:latin typeface="72 Black" panose="020B0A04030603020204" pitchFamily="34" charset="0"/>
                <a:cs typeface="72 Black" panose="020B0A04030603020204" pitchFamily="34" charset="0"/>
              </a:rPr>
              <a:t> И ТАНЦОРЫ ГОУ-ГОУ</a:t>
            </a:r>
          </a:p>
          <a:p>
            <a:r>
              <a:rPr lang="tr-TR" sz="1000" dirty="0">
                <a:latin typeface="72 Black" panose="020B0A04030603020204" pitchFamily="34" charset="0"/>
                <a:cs typeface="72 Black" panose="020B0A04030603020204" pitchFamily="34" charset="0"/>
              </a:rPr>
              <a:t>23:45 СНЕЖНАЯ ВЕЧЕРИНКА И ЛАЗЕРНОЕ ШОУ</a:t>
            </a:r>
          </a:p>
          <a:p>
            <a:r>
              <a:rPr lang="tr-TR" sz="1000" dirty="0">
                <a:latin typeface="72 Black" panose="020B0A04030603020204" pitchFamily="34" charset="0"/>
                <a:cs typeface="72 Black" panose="020B0A04030603020204" pitchFamily="34" charset="0"/>
              </a:rPr>
              <a:t>00:00 С НОВЫМ ГОДОМ (ОБРАТНЫЙ ОТСЧЕТ ДО 2026 ГОДА)</a:t>
            </a:r>
          </a:p>
          <a:p>
            <a:r>
              <a:rPr lang="tr-TR" sz="1000" dirty="0">
                <a:latin typeface="72 Black" panose="020B0A04030603020204" pitchFamily="34" charset="0"/>
                <a:cs typeface="72 Black" panose="020B0A04030603020204" pitchFamily="34" charset="0"/>
              </a:rPr>
              <a:t>00:30 ЗАКРЫТИЕ</a:t>
            </a:r>
          </a:p>
          <a:p>
            <a:r>
              <a:rPr lang="tr-TR" dirty="0"/>
              <a:t> </a:t>
            </a:r>
            <a:endParaRPr lang="tr-TR" sz="1400" u="sng" dirty="0">
              <a:solidFill>
                <a:srgbClr val="FF0000"/>
              </a:solidFill>
              <a:latin typeface="72 Black" panose="020B0A04030603020204" pitchFamily="34" charset="0"/>
              <a:cs typeface="72 Black" panose="020B0A04030603020204" pitchFamily="34" charset="0"/>
            </a:endParaRPr>
          </a:p>
          <a:p>
            <a:r>
              <a:rPr lang="tr-TR" sz="1400" u="sng" dirty="0">
                <a:solidFill>
                  <a:srgbClr val="FF0000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ZONE ДИСКОТЕКА</a:t>
            </a:r>
          </a:p>
          <a:p>
            <a:endParaRPr lang="tr-TR" dirty="0"/>
          </a:p>
          <a:p>
            <a:r>
              <a:rPr lang="tr-TR" sz="1000" dirty="0">
                <a:latin typeface="72 Black" panose="020B0A04030603020204" pitchFamily="34" charset="0"/>
                <a:cs typeface="72 Black" panose="020B0A04030603020204" pitchFamily="34" charset="0"/>
              </a:rPr>
              <a:t>00:30 НОВОГОДНЯЯ ВЕЧЕРИНКА</a:t>
            </a:r>
          </a:p>
          <a:p>
            <a:r>
              <a:rPr lang="tr-TR" dirty="0"/>
              <a:t> </a:t>
            </a:r>
          </a:p>
          <a:p>
            <a:endParaRPr lang="tr-TR" dirty="0"/>
          </a:p>
        </p:txBody>
      </p:sp>
      <p:sp>
        <p:nvSpPr>
          <p:cNvPr id="8" name="Metin kutusu 7"/>
          <p:cNvSpPr txBox="1"/>
          <p:nvPr/>
        </p:nvSpPr>
        <p:spPr>
          <a:xfrm>
            <a:off x="1869816" y="11280032"/>
            <a:ext cx="41189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u="sng" dirty="0">
                <a:solidFill>
                  <a:srgbClr val="FF0000"/>
                </a:solidFill>
              </a:rPr>
              <a:t>*Программа может меняться в зависимости от погодных условий и портфолио гостей*</a:t>
            </a:r>
            <a:endParaRPr lang="tr-TR" sz="1400" u="sng" dirty="0">
              <a:solidFill>
                <a:srgbClr val="FF0000"/>
              </a:solidFill>
            </a:endParaRPr>
          </a:p>
        </p:txBody>
      </p:sp>
      <p:pic>
        <p:nvPicPr>
          <p:cNvPr id="9" name="Resim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4656" y="4194050"/>
            <a:ext cx="1531647" cy="1531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116524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1801</TotalTime>
  <Words>877</Words>
  <Application>Microsoft Office PowerPoint</Application>
  <PresentationFormat>A3 Kağıt (297x420 mm)</PresentationFormat>
  <Paragraphs>199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72 Black</vt:lpstr>
      <vt:lpstr>Arial</vt:lpstr>
      <vt:lpstr>Calibri</vt:lpstr>
      <vt:lpstr>Ofis Teması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özkan özmen</dc:creator>
  <cp:lastModifiedBy>olga.bilgin@pegast.com</cp:lastModifiedBy>
  <cp:revision>85</cp:revision>
  <cp:lastPrinted>2024-10-21T11:25:57Z</cp:lastPrinted>
  <dcterms:created xsi:type="dcterms:W3CDTF">2021-10-06T12:11:51Z</dcterms:created>
  <dcterms:modified xsi:type="dcterms:W3CDTF">2025-11-12T13:54:24Z</dcterms:modified>
</cp:coreProperties>
</file>